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8" r:id="rId3"/>
    <p:sldId id="317" r:id="rId4"/>
    <p:sldId id="331" r:id="rId5"/>
    <p:sldId id="326" r:id="rId6"/>
    <p:sldId id="321" r:id="rId7"/>
    <p:sldId id="325" r:id="rId8"/>
    <p:sldId id="324" r:id="rId9"/>
    <p:sldId id="329" r:id="rId10"/>
    <p:sldId id="323" r:id="rId11"/>
    <p:sldId id="288" r:id="rId12"/>
    <p:sldId id="259" r:id="rId13"/>
    <p:sldId id="261" r:id="rId14"/>
    <p:sldId id="262" r:id="rId15"/>
    <p:sldId id="263" r:id="rId16"/>
    <p:sldId id="264" r:id="rId17"/>
    <p:sldId id="265" r:id="rId18"/>
    <p:sldId id="266" r:id="rId19"/>
    <p:sldId id="300" r:id="rId20"/>
    <p:sldId id="290" r:id="rId21"/>
    <p:sldId id="291" r:id="rId22"/>
    <p:sldId id="292" r:id="rId23"/>
    <p:sldId id="293" r:id="rId24"/>
    <p:sldId id="295" r:id="rId25"/>
    <p:sldId id="296" r:id="rId26"/>
    <p:sldId id="297" r:id="rId27"/>
    <p:sldId id="299" r:id="rId28"/>
    <p:sldId id="286" r:id="rId29"/>
    <p:sldId id="267" r:id="rId30"/>
    <p:sldId id="268" r:id="rId31"/>
    <p:sldId id="269" r:id="rId32"/>
    <p:sldId id="270" r:id="rId33"/>
    <p:sldId id="271" r:id="rId34"/>
    <p:sldId id="272" r:id="rId35"/>
    <p:sldId id="273" r:id="rId36"/>
    <p:sldId id="274" r:id="rId37"/>
    <p:sldId id="301" r:id="rId38"/>
    <p:sldId id="302" r:id="rId39"/>
    <p:sldId id="303" r:id="rId40"/>
    <p:sldId id="304" r:id="rId41"/>
    <p:sldId id="305" r:id="rId42"/>
    <p:sldId id="306" r:id="rId43"/>
    <p:sldId id="311" r:id="rId44"/>
    <p:sldId id="312" r:id="rId45"/>
    <p:sldId id="313" r:id="rId46"/>
    <p:sldId id="314" r:id="rId47"/>
    <p:sldId id="315" r:id="rId48"/>
    <p:sldId id="310" r:id="rId49"/>
    <p:sldId id="316" r:id="rId50"/>
    <p:sldId id="330" r:id="rId51"/>
    <p:sldId id="332" r:id="rId52"/>
    <p:sldId id="337" r:id="rId53"/>
    <p:sldId id="334" r:id="rId54"/>
    <p:sldId id="328" r:id="rId55"/>
    <p:sldId id="336" r:id="rId56"/>
    <p:sldId id="333" r:id="rId57"/>
    <p:sldId id="335" r:id="rId5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ontraloria.cl\unidad_proyectos_estrategicos\CARTERA%202015\INTEGRIDAD\Material%20Taller\BBDD_ChileC\01a%20Percepciones%20de%20Acciones%20en%20la%20EFS%20(1)_30juni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ontraloria.cl\unidad_proyectos_estrategicos\CARTERA%202015\INTEGRIDAD\Material%20Taller\BBDD_ChileC\01a%20Percepciones%20de%20Acciones%20en%20la%20EFS%20(1)_30juni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ontraloria.cl\unidad_proyectos_estrategicos\CARTERA%202015\INTEGRIDAD\Material%20Taller\BBDD_ChileC\01a%20Percepciones%20de%20Acciones%20en%20la%20EFS%20(1)_30juni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1"/>
          <c:order val="0"/>
          <c:tx>
            <c:v>Antes</c:v>
          </c:tx>
          <c:spPr>
            <a:solidFill>
              <a:srgbClr val="1E83C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4"/>
              <c:pt idx="0">
                <c:v>Incorrecta</c:v>
              </c:pt>
              <c:pt idx="1">
                <c:v> Parcialmente correcta</c:v>
              </c:pt>
              <c:pt idx="2">
                <c:v> Correcta</c:v>
              </c:pt>
              <c:pt idx="3">
                <c:v> Sin opinión / No sé</c:v>
              </c:pt>
            </c:strLit>
          </c:cat>
          <c:val>
            <c:numRef>
              <c:f>'Pregunta 1'!$E$9:$E$12</c:f>
              <c:numCache>
                <c:formatCode>0%</c:formatCode>
                <c:ptCount val="4"/>
                <c:pt idx="0">
                  <c:v>3.7037037037037E-2</c:v>
                </c:pt>
                <c:pt idx="1">
                  <c:v>0.592592592592593</c:v>
                </c:pt>
                <c:pt idx="2">
                  <c:v>0.296296296296296</c:v>
                </c:pt>
                <c:pt idx="3">
                  <c:v>7.4074074074074098E-2</c:v>
                </c:pt>
              </c:numCache>
            </c:numRef>
          </c:val>
        </c:ser>
        <c:ser>
          <c:idx val="0"/>
          <c:order val="1"/>
          <c:tx>
            <c:v>Después</c:v>
          </c:tx>
          <c:spPr>
            <a:solidFill>
              <a:srgbClr val="F09D2A"/>
            </a:solidFill>
          </c:spPr>
          <c:invertIfNegative val="0"/>
          <c:dLbls>
            <c:dLbl>
              <c:idx val="0"/>
              <c:layout>
                <c:manualLayout>
                  <c:x val="-2.3005083398861602E-3"/>
                  <c:y val="0.15002319748457199"/>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3005083398861602E-3"/>
                  <c:y val="0.29254523509491498"/>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6010166797724001E-3"/>
                  <c:y val="9.7515078364971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Lit>
              <c:ptCount val="4"/>
              <c:pt idx="0">
                <c:v>Incorrecta</c:v>
              </c:pt>
              <c:pt idx="1">
                <c:v> Parcialmente correcta</c:v>
              </c:pt>
              <c:pt idx="2">
                <c:v> Correcta</c:v>
              </c:pt>
              <c:pt idx="3">
                <c:v> Sin opinión / No sé</c:v>
              </c:pt>
            </c:strLit>
          </c:cat>
          <c:val>
            <c:numRef>
              <c:f>'Pregunta 1'!$F$9:$F$12</c:f>
              <c:numCache>
                <c:formatCode>0%</c:formatCode>
                <c:ptCount val="4"/>
                <c:pt idx="0">
                  <c:v>0.296296296296296</c:v>
                </c:pt>
                <c:pt idx="1">
                  <c:v>0.51851851851851904</c:v>
                </c:pt>
                <c:pt idx="2">
                  <c:v>0.18518518518518501</c:v>
                </c:pt>
                <c:pt idx="3">
                  <c:v>0</c:v>
                </c:pt>
              </c:numCache>
            </c:numRef>
          </c:val>
        </c:ser>
        <c:dLbls>
          <c:showLegendKey val="0"/>
          <c:showVal val="1"/>
          <c:showCatName val="0"/>
          <c:showSerName val="0"/>
          <c:showPercent val="0"/>
          <c:showBubbleSize val="0"/>
        </c:dLbls>
        <c:gapWidth val="150"/>
        <c:shape val="box"/>
        <c:axId val="189697264"/>
        <c:axId val="189695696"/>
        <c:axId val="0"/>
      </c:bar3DChart>
      <c:catAx>
        <c:axId val="189697264"/>
        <c:scaling>
          <c:orientation val="minMax"/>
        </c:scaling>
        <c:delete val="0"/>
        <c:axPos val="b"/>
        <c:numFmt formatCode="General" sourceLinked="1"/>
        <c:majorTickMark val="out"/>
        <c:minorTickMark val="none"/>
        <c:tickLblPos val="nextTo"/>
        <c:crossAx val="189695696"/>
        <c:crosses val="autoZero"/>
        <c:auto val="1"/>
        <c:lblAlgn val="ctr"/>
        <c:lblOffset val="100"/>
        <c:noMultiLvlLbl val="0"/>
      </c:catAx>
      <c:valAx>
        <c:axId val="189695696"/>
        <c:scaling>
          <c:orientation val="minMax"/>
          <c:max val="1"/>
        </c:scaling>
        <c:delete val="0"/>
        <c:axPos val="l"/>
        <c:majorGridlines/>
        <c:numFmt formatCode="0%" sourceLinked="0"/>
        <c:majorTickMark val="out"/>
        <c:minorTickMark val="none"/>
        <c:tickLblPos val="nextTo"/>
        <c:crossAx val="189697264"/>
        <c:crosses val="autoZero"/>
        <c:crossBetween val="between"/>
        <c:majorUnit val="0.2"/>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1"/>
          <c:order val="0"/>
          <c:tx>
            <c:v>Antes</c:v>
          </c:tx>
          <c:spPr>
            <a:solidFill>
              <a:srgbClr val="1E83C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Incorrecta</c:v>
              </c:pt>
              <c:pt idx="1">
                <c:v> Parcialmente correcta</c:v>
              </c:pt>
              <c:pt idx="2">
                <c:v> Correcta</c:v>
              </c:pt>
              <c:pt idx="3">
                <c:v> Sin opinión / No sé</c:v>
              </c:pt>
            </c:strLit>
          </c:cat>
          <c:val>
            <c:numRef>
              <c:f>'Pregunta 3'!$E$9:$E$12</c:f>
              <c:numCache>
                <c:formatCode>0%</c:formatCode>
                <c:ptCount val="4"/>
                <c:pt idx="0">
                  <c:v>7.4074074074074098E-2</c:v>
                </c:pt>
                <c:pt idx="1">
                  <c:v>0.62962962962962998</c:v>
                </c:pt>
                <c:pt idx="2">
                  <c:v>0.22222222222222199</c:v>
                </c:pt>
                <c:pt idx="3">
                  <c:v>7.4074074074074098E-2</c:v>
                </c:pt>
              </c:numCache>
            </c:numRef>
          </c:val>
        </c:ser>
        <c:ser>
          <c:idx val="0"/>
          <c:order val="1"/>
          <c:tx>
            <c:v>Después</c:v>
          </c:tx>
          <c:spPr>
            <a:solidFill>
              <a:srgbClr val="F09D2A"/>
            </a:solidFill>
          </c:spPr>
          <c:invertIfNegative val="0"/>
          <c:dLbls>
            <c:dLbl>
              <c:idx val="0"/>
              <c:layout>
                <c:manualLayout>
                  <c:x val="0"/>
                  <c:y val="0.20152522091959901"/>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2015252209195990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2051076543974698E-3"/>
                  <c:y val="6.717507363986639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4"/>
              <c:pt idx="0">
                <c:v>Incorrecta</c:v>
              </c:pt>
              <c:pt idx="1">
                <c:v> Parcialmente correcta</c:v>
              </c:pt>
              <c:pt idx="2">
                <c:v> Correcta</c:v>
              </c:pt>
              <c:pt idx="3">
                <c:v> Sin opinión / No sé</c:v>
              </c:pt>
            </c:strLit>
          </c:cat>
          <c:val>
            <c:numRef>
              <c:f>'Pregunta 3'!$F$9:$F$12</c:f>
              <c:numCache>
                <c:formatCode>0%</c:formatCode>
                <c:ptCount val="4"/>
                <c:pt idx="0">
                  <c:v>0.407407407407407</c:v>
                </c:pt>
                <c:pt idx="1">
                  <c:v>0.407407407407407</c:v>
                </c:pt>
                <c:pt idx="2">
                  <c:v>0.18518518518518501</c:v>
                </c:pt>
                <c:pt idx="3">
                  <c:v>0</c:v>
                </c:pt>
              </c:numCache>
            </c:numRef>
          </c:val>
        </c:ser>
        <c:dLbls>
          <c:showLegendKey val="0"/>
          <c:showVal val="0"/>
          <c:showCatName val="0"/>
          <c:showSerName val="0"/>
          <c:showPercent val="0"/>
          <c:showBubbleSize val="0"/>
        </c:dLbls>
        <c:gapWidth val="150"/>
        <c:shape val="box"/>
        <c:axId val="189696480"/>
        <c:axId val="230728432"/>
        <c:axId val="0"/>
      </c:bar3DChart>
      <c:catAx>
        <c:axId val="189696480"/>
        <c:scaling>
          <c:orientation val="minMax"/>
        </c:scaling>
        <c:delete val="0"/>
        <c:axPos val="b"/>
        <c:numFmt formatCode="General" sourceLinked="1"/>
        <c:majorTickMark val="out"/>
        <c:minorTickMark val="none"/>
        <c:tickLblPos val="nextTo"/>
        <c:crossAx val="230728432"/>
        <c:crosses val="autoZero"/>
        <c:auto val="1"/>
        <c:lblAlgn val="ctr"/>
        <c:lblOffset val="100"/>
        <c:noMultiLvlLbl val="0"/>
      </c:catAx>
      <c:valAx>
        <c:axId val="230728432"/>
        <c:scaling>
          <c:orientation val="minMax"/>
          <c:max val="1"/>
        </c:scaling>
        <c:delete val="0"/>
        <c:axPos val="l"/>
        <c:majorGridlines/>
        <c:numFmt formatCode="0%" sourceLinked="0"/>
        <c:majorTickMark val="out"/>
        <c:minorTickMark val="none"/>
        <c:tickLblPos val="nextTo"/>
        <c:crossAx val="189696480"/>
        <c:crosses val="autoZero"/>
        <c:crossBetween val="between"/>
        <c:majorUnit val="0.2"/>
      </c:valAx>
    </c:plotArea>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1"/>
          <c:order val="0"/>
          <c:tx>
            <c:v>Antes</c:v>
          </c:tx>
          <c:spPr>
            <a:solidFill>
              <a:schemeClr val="accent1"/>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Incorrecta</c:v>
              </c:pt>
              <c:pt idx="1">
                <c:v> Parcialmente correcta</c:v>
              </c:pt>
              <c:pt idx="2">
                <c:v> Correcta</c:v>
              </c:pt>
              <c:pt idx="3">
                <c:v> Sin opinión / No sé</c:v>
              </c:pt>
            </c:strLit>
          </c:cat>
          <c:val>
            <c:numRef>
              <c:f>'Pregunta 6'!$E$9:$E$12</c:f>
              <c:numCache>
                <c:formatCode>0%</c:formatCode>
                <c:ptCount val="4"/>
                <c:pt idx="0">
                  <c:v>3.7037037037037E-2</c:v>
                </c:pt>
                <c:pt idx="1">
                  <c:v>0.18518518518518501</c:v>
                </c:pt>
                <c:pt idx="2">
                  <c:v>3.7037037037037E-2</c:v>
                </c:pt>
                <c:pt idx="3">
                  <c:v>0.74074074074074103</c:v>
                </c:pt>
              </c:numCache>
            </c:numRef>
          </c:val>
        </c:ser>
        <c:ser>
          <c:idx val="0"/>
          <c:order val="1"/>
          <c:tx>
            <c:v>Después</c:v>
          </c:tx>
          <c:spPr>
            <a:solidFill>
              <a:srgbClr val="F09D2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4"/>
              <c:pt idx="0">
                <c:v>Incorrecta</c:v>
              </c:pt>
              <c:pt idx="1">
                <c:v> Parcialmente correcta</c:v>
              </c:pt>
              <c:pt idx="2">
                <c:v> Correcta</c:v>
              </c:pt>
              <c:pt idx="3">
                <c:v> Sin opinión / No sé</c:v>
              </c:pt>
            </c:strLit>
          </c:cat>
          <c:val>
            <c:numRef>
              <c:f>'Pregunta 6'!$F$9:$F$12</c:f>
              <c:numCache>
                <c:formatCode>0%</c:formatCode>
                <c:ptCount val="4"/>
                <c:pt idx="0">
                  <c:v>3.7037037037037E-2</c:v>
                </c:pt>
                <c:pt idx="1">
                  <c:v>0.22222222222222199</c:v>
                </c:pt>
                <c:pt idx="2">
                  <c:v>0.592592592592593</c:v>
                </c:pt>
                <c:pt idx="3">
                  <c:v>0.148148148148148</c:v>
                </c:pt>
              </c:numCache>
            </c:numRef>
          </c:val>
        </c:ser>
        <c:dLbls>
          <c:showLegendKey val="0"/>
          <c:showVal val="0"/>
          <c:showCatName val="0"/>
          <c:showSerName val="0"/>
          <c:showPercent val="0"/>
          <c:showBubbleSize val="0"/>
        </c:dLbls>
        <c:gapWidth val="150"/>
        <c:shape val="box"/>
        <c:axId val="230725296"/>
        <c:axId val="230727256"/>
        <c:axId val="0"/>
      </c:bar3DChart>
      <c:catAx>
        <c:axId val="230725296"/>
        <c:scaling>
          <c:orientation val="minMax"/>
        </c:scaling>
        <c:delete val="0"/>
        <c:axPos val="b"/>
        <c:numFmt formatCode="General" sourceLinked="1"/>
        <c:majorTickMark val="out"/>
        <c:minorTickMark val="none"/>
        <c:tickLblPos val="nextTo"/>
        <c:crossAx val="230727256"/>
        <c:crosses val="autoZero"/>
        <c:auto val="1"/>
        <c:lblAlgn val="ctr"/>
        <c:lblOffset val="100"/>
        <c:noMultiLvlLbl val="0"/>
      </c:catAx>
      <c:valAx>
        <c:axId val="230727256"/>
        <c:scaling>
          <c:orientation val="minMax"/>
          <c:max val="1"/>
        </c:scaling>
        <c:delete val="0"/>
        <c:axPos val="l"/>
        <c:majorGridlines/>
        <c:numFmt formatCode="0%" sourceLinked="0"/>
        <c:majorTickMark val="out"/>
        <c:minorTickMark val="none"/>
        <c:tickLblPos val="nextTo"/>
        <c:crossAx val="230725296"/>
        <c:crosses val="autoZero"/>
        <c:crossBetween val="between"/>
        <c:majorUnit val="0.2"/>
      </c:valAx>
    </c:plotArea>
    <c:plotVisOnly val="1"/>
    <c:dispBlanksAs val="gap"/>
    <c:showDLblsOverMax val="0"/>
  </c:chart>
  <c:spPr>
    <a:solidFill>
      <a:schemeClr val="bg1"/>
    </a:soli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1489D-4369-4367-B512-D94F6A265D5E}" type="doc">
      <dgm:prSet loTypeId="urn:microsoft.com/office/officeart/2005/8/layout/vList4#1" loCatId="list" qsTypeId="urn:microsoft.com/office/officeart/2005/8/quickstyle/3d1" qsCatId="3D" csTypeId="urn:microsoft.com/office/officeart/2005/8/colors/colorful2" csCatId="colorful" phldr="1"/>
      <dgm:spPr/>
      <dgm:t>
        <a:bodyPr/>
        <a:lstStyle/>
        <a:p>
          <a:endParaRPr lang="es-MX"/>
        </a:p>
      </dgm:t>
    </dgm:pt>
    <dgm:pt modelId="{2724A2C4-9F07-4198-9722-1F54C65F6B85}">
      <dgm:prSet phldrT="[Texto]" custT="1"/>
      <dgm:spPr/>
      <dgm:t>
        <a:bodyPr/>
        <a:lstStyle/>
        <a:p>
          <a:r>
            <a:rPr lang="es-ES" sz="2400" dirty="0" smtClean="0"/>
            <a:t>Funcionarios públicos actúan con integridad al observar </a:t>
          </a:r>
          <a:r>
            <a:rPr lang="es-ES" sz="2400" b="1" dirty="0" smtClean="0">
              <a:solidFill>
                <a:srgbClr val="FFC000"/>
              </a:solidFill>
            </a:rPr>
            <a:t>valores y normas</a:t>
          </a:r>
          <a:r>
            <a:rPr lang="es-ES" sz="2400" b="1" dirty="0" smtClean="0"/>
            <a:t> </a:t>
          </a:r>
          <a:r>
            <a:rPr lang="es-ES" sz="2400" dirty="0" smtClean="0"/>
            <a:t>de la correcta administración</a:t>
          </a:r>
          <a:endParaRPr lang="es-MX" sz="2400" dirty="0"/>
        </a:p>
      </dgm:t>
    </dgm:pt>
    <dgm:pt modelId="{55E782E0-C618-47EE-9CD4-6B8C7F1C758D}" type="parTrans" cxnId="{2BA08C5B-9F66-4C2E-B1B7-96204309B524}">
      <dgm:prSet/>
      <dgm:spPr/>
      <dgm:t>
        <a:bodyPr/>
        <a:lstStyle/>
        <a:p>
          <a:endParaRPr lang="es-MX"/>
        </a:p>
      </dgm:t>
    </dgm:pt>
    <dgm:pt modelId="{181D33A5-E8AE-4076-9ED1-3EA888598A12}" type="sibTrans" cxnId="{2BA08C5B-9F66-4C2E-B1B7-96204309B524}">
      <dgm:prSet/>
      <dgm:spPr/>
      <dgm:t>
        <a:bodyPr/>
        <a:lstStyle/>
        <a:p>
          <a:endParaRPr lang="es-MX"/>
        </a:p>
      </dgm:t>
    </dgm:pt>
    <dgm:pt modelId="{DE7AFEB6-FD74-4CC5-95A0-CBC882FFF80E}">
      <dgm:prSet phldrT="[Texto]"/>
      <dgm:spPr/>
      <dgm:t>
        <a:bodyPr/>
        <a:lstStyle/>
        <a:p>
          <a:r>
            <a:rPr lang="es-ES" b="1" dirty="0" smtClean="0"/>
            <a:t>Más allá de…</a:t>
          </a:r>
        </a:p>
        <a:p>
          <a:r>
            <a:rPr lang="es-ES" dirty="0" smtClean="0"/>
            <a:t>Incorruptibilidad,      Honestidad,	Sinceridad, 		Sociabilidad,</a:t>
          </a:r>
        </a:p>
        <a:p>
          <a:r>
            <a:rPr lang="es-ES" dirty="0" smtClean="0"/>
            <a:t>Neutralidad, 	       Consideración,	Confiabilidad,		Respeto,</a:t>
          </a:r>
        </a:p>
        <a:p>
          <a:r>
            <a:rPr lang="es-ES" dirty="0" smtClean="0"/>
            <a:t>Interés por otro,       Objetividad	Decencia</a:t>
          </a:r>
          <a:endParaRPr lang="es-MX" dirty="0"/>
        </a:p>
      </dgm:t>
    </dgm:pt>
    <dgm:pt modelId="{880AC1D0-2B00-424B-A34F-E506582A22AD}" type="parTrans" cxnId="{791FD161-47C6-46F3-A0A0-E0795048ECFE}">
      <dgm:prSet/>
      <dgm:spPr/>
      <dgm:t>
        <a:bodyPr/>
        <a:lstStyle/>
        <a:p>
          <a:endParaRPr lang="es-MX"/>
        </a:p>
      </dgm:t>
    </dgm:pt>
    <dgm:pt modelId="{26CF278E-03F8-49ED-B1BC-3638A1B9DD2E}" type="sibTrans" cxnId="{791FD161-47C6-46F3-A0A0-E0795048ECFE}">
      <dgm:prSet/>
      <dgm:spPr/>
      <dgm:t>
        <a:bodyPr/>
        <a:lstStyle/>
        <a:p>
          <a:endParaRPr lang="es-MX"/>
        </a:p>
      </dgm:t>
    </dgm:pt>
    <dgm:pt modelId="{03C76DE8-EB18-4D81-8B9A-85A0E29E45CA}">
      <dgm:prSet phldrT="[Texto]" custT="1"/>
      <dgm:spPr/>
      <dgm:t>
        <a:bodyPr/>
        <a:lstStyle/>
        <a:p>
          <a:r>
            <a:rPr lang="es-ES" sz="2400" dirty="0" smtClean="0"/>
            <a:t>Ejercicio de responsabilidades y uso de facultades, información y recursos </a:t>
          </a:r>
          <a:r>
            <a:rPr lang="es-ES" sz="2400" dirty="0" smtClean="0">
              <a:sym typeface="Wingdings" pitchFamily="2" charset="2"/>
            </a:rPr>
            <a:t>por el </a:t>
          </a:r>
          <a:r>
            <a:rPr lang="es-ES" sz="2400" b="1" dirty="0" smtClean="0">
              <a:solidFill>
                <a:schemeClr val="tx1"/>
              </a:solidFill>
              <a:sym typeface="Wingdings" pitchFamily="2" charset="2"/>
            </a:rPr>
            <a:t>bien común</a:t>
          </a:r>
          <a:endParaRPr lang="es-MX" sz="2400" dirty="0">
            <a:solidFill>
              <a:schemeClr val="tx1"/>
            </a:solidFill>
          </a:endParaRPr>
        </a:p>
      </dgm:t>
    </dgm:pt>
    <dgm:pt modelId="{37352381-58E7-4080-B488-C4E497C5E3DA}" type="parTrans" cxnId="{96B766F1-DDCE-4F3A-8501-CBB887B3BB5A}">
      <dgm:prSet/>
      <dgm:spPr/>
      <dgm:t>
        <a:bodyPr/>
        <a:lstStyle/>
        <a:p>
          <a:endParaRPr lang="es-MX"/>
        </a:p>
      </dgm:t>
    </dgm:pt>
    <dgm:pt modelId="{C9BC8A46-3E01-442E-BE2C-9C814C946354}" type="sibTrans" cxnId="{96B766F1-DDCE-4F3A-8501-CBB887B3BB5A}">
      <dgm:prSet/>
      <dgm:spPr/>
      <dgm:t>
        <a:bodyPr/>
        <a:lstStyle/>
        <a:p>
          <a:endParaRPr lang="es-MX"/>
        </a:p>
      </dgm:t>
    </dgm:pt>
    <dgm:pt modelId="{486D6D07-1143-4401-9A0F-71DBABAB1700}" type="pres">
      <dgm:prSet presAssocID="{9C11489D-4369-4367-B512-D94F6A265D5E}" presName="linear" presStyleCnt="0">
        <dgm:presLayoutVars>
          <dgm:dir/>
          <dgm:resizeHandles val="exact"/>
        </dgm:presLayoutVars>
      </dgm:prSet>
      <dgm:spPr/>
      <dgm:t>
        <a:bodyPr/>
        <a:lstStyle/>
        <a:p>
          <a:endParaRPr lang="es-MX"/>
        </a:p>
      </dgm:t>
    </dgm:pt>
    <dgm:pt modelId="{6CB49391-132C-4173-AC06-8510F4788341}" type="pres">
      <dgm:prSet presAssocID="{2724A2C4-9F07-4198-9722-1F54C65F6B85}" presName="comp" presStyleCnt="0"/>
      <dgm:spPr/>
      <dgm:t>
        <a:bodyPr/>
        <a:lstStyle/>
        <a:p>
          <a:endParaRPr lang="es-MX"/>
        </a:p>
      </dgm:t>
    </dgm:pt>
    <dgm:pt modelId="{400EC3CE-3282-435D-A8F7-A9F9075C21F3}" type="pres">
      <dgm:prSet presAssocID="{2724A2C4-9F07-4198-9722-1F54C65F6B85}" presName="box" presStyleLbl="node1" presStyleIdx="0" presStyleCnt="3"/>
      <dgm:spPr/>
      <dgm:t>
        <a:bodyPr/>
        <a:lstStyle/>
        <a:p>
          <a:endParaRPr lang="es-MX"/>
        </a:p>
      </dgm:t>
    </dgm:pt>
    <dgm:pt modelId="{B3061801-B597-4B1E-910B-69E1582CEC9E}" type="pres">
      <dgm:prSet presAssocID="{2724A2C4-9F07-4198-9722-1F54C65F6B85}" presName="img" presStyleLbl="fgImgPlace1" presStyleIdx="0" presStyleCnt="3" custScaleX="62394" custScaleY="18840" custLinFactNeighborX="-668" custLinFactNeighborY="-906"/>
      <dgm:spPr>
        <a:prstGeom prst="rect">
          <a:avLst/>
        </a:prstGeom>
      </dgm:spPr>
      <dgm:t>
        <a:bodyPr/>
        <a:lstStyle/>
        <a:p>
          <a:endParaRPr lang="es-MX"/>
        </a:p>
      </dgm:t>
    </dgm:pt>
    <dgm:pt modelId="{62F14666-C734-4C49-A955-0B90DABD68FC}" type="pres">
      <dgm:prSet presAssocID="{2724A2C4-9F07-4198-9722-1F54C65F6B85}" presName="text" presStyleLbl="node1" presStyleIdx="0" presStyleCnt="3">
        <dgm:presLayoutVars>
          <dgm:bulletEnabled val="1"/>
        </dgm:presLayoutVars>
      </dgm:prSet>
      <dgm:spPr/>
      <dgm:t>
        <a:bodyPr/>
        <a:lstStyle/>
        <a:p>
          <a:endParaRPr lang="es-MX"/>
        </a:p>
      </dgm:t>
    </dgm:pt>
    <dgm:pt modelId="{220E4901-0F1B-4333-B427-722640D3BAD4}" type="pres">
      <dgm:prSet presAssocID="{181D33A5-E8AE-4076-9ED1-3EA888598A12}" presName="spacer" presStyleCnt="0"/>
      <dgm:spPr/>
      <dgm:t>
        <a:bodyPr/>
        <a:lstStyle/>
        <a:p>
          <a:endParaRPr lang="es-MX"/>
        </a:p>
      </dgm:t>
    </dgm:pt>
    <dgm:pt modelId="{3511A6EE-34B8-497C-9FE1-923098EA26CB}" type="pres">
      <dgm:prSet presAssocID="{DE7AFEB6-FD74-4CC5-95A0-CBC882FFF80E}" presName="comp" presStyleCnt="0"/>
      <dgm:spPr/>
      <dgm:t>
        <a:bodyPr/>
        <a:lstStyle/>
        <a:p>
          <a:endParaRPr lang="es-MX"/>
        </a:p>
      </dgm:t>
    </dgm:pt>
    <dgm:pt modelId="{AEDE0F1D-E34F-4309-BBCB-3457BB8D3FC9}" type="pres">
      <dgm:prSet presAssocID="{DE7AFEB6-FD74-4CC5-95A0-CBC882FFF80E}" presName="box" presStyleLbl="node1" presStyleIdx="1" presStyleCnt="3"/>
      <dgm:spPr/>
      <dgm:t>
        <a:bodyPr/>
        <a:lstStyle/>
        <a:p>
          <a:endParaRPr lang="es-MX"/>
        </a:p>
      </dgm:t>
    </dgm:pt>
    <dgm:pt modelId="{11BD3070-B6E7-4763-83B4-59FFBBF4A8D3}" type="pres">
      <dgm:prSet presAssocID="{DE7AFEB6-FD74-4CC5-95A0-CBC882FFF80E}" presName="img" presStyleLbl="fgImgPlace1" presStyleIdx="1" presStyleCnt="3" custScaleX="61058" custScaleY="17391"/>
      <dgm:spPr>
        <a:prstGeom prst="rect">
          <a:avLst/>
        </a:prstGeom>
      </dgm:spPr>
      <dgm:t>
        <a:bodyPr/>
        <a:lstStyle/>
        <a:p>
          <a:endParaRPr lang="es-MX"/>
        </a:p>
      </dgm:t>
    </dgm:pt>
    <dgm:pt modelId="{0092139E-8BA5-45E1-9809-EAC6A351BF20}" type="pres">
      <dgm:prSet presAssocID="{DE7AFEB6-FD74-4CC5-95A0-CBC882FFF80E}" presName="text" presStyleLbl="node1" presStyleIdx="1" presStyleCnt="3">
        <dgm:presLayoutVars>
          <dgm:bulletEnabled val="1"/>
        </dgm:presLayoutVars>
      </dgm:prSet>
      <dgm:spPr/>
      <dgm:t>
        <a:bodyPr/>
        <a:lstStyle/>
        <a:p>
          <a:endParaRPr lang="es-MX"/>
        </a:p>
      </dgm:t>
    </dgm:pt>
    <dgm:pt modelId="{C69DD983-A5AD-4E4B-A3E6-71FEBF0AE88B}" type="pres">
      <dgm:prSet presAssocID="{26CF278E-03F8-49ED-B1BC-3638A1B9DD2E}" presName="spacer" presStyleCnt="0"/>
      <dgm:spPr/>
      <dgm:t>
        <a:bodyPr/>
        <a:lstStyle/>
        <a:p>
          <a:endParaRPr lang="es-MX"/>
        </a:p>
      </dgm:t>
    </dgm:pt>
    <dgm:pt modelId="{EA8DB493-DBD3-4A3A-BBF9-CF71D67B9C33}" type="pres">
      <dgm:prSet presAssocID="{03C76DE8-EB18-4D81-8B9A-85A0E29E45CA}" presName="comp" presStyleCnt="0"/>
      <dgm:spPr/>
      <dgm:t>
        <a:bodyPr/>
        <a:lstStyle/>
        <a:p>
          <a:endParaRPr lang="es-MX"/>
        </a:p>
      </dgm:t>
    </dgm:pt>
    <dgm:pt modelId="{05AA5F1B-89BD-4DCE-B5F2-E5469F5AD3EE}" type="pres">
      <dgm:prSet presAssocID="{03C76DE8-EB18-4D81-8B9A-85A0E29E45CA}" presName="box" presStyleLbl="node1" presStyleIdx="2" presStyleCnt="3"/>
      <dgm:spPr/>
      <dgm:t>
        <a:bodyPr/>
        <a:lstStyle/>
        <a:p>
          <a:endParaRPr lang="es-MX"/>
        </a:p>
      </dgm:t>
    </dgm:pt>
    <dgm:pt modelId="{5C76364C-315A-48C6-9907-BE6AC6F7CB4A}" type="pres">
      <dgm:prSet presAssocID="{03C76DE8-EB18-4D81-8B9A-85A0E29E45CA}" presName="img" presStyleLbl="fgImgPlace1" presStyleIdx="2" presStyleCnt="3" custScaleX="61058" custScaleY="20652" custLinFactNeighborX="0" custLinFactNeighborY="3261"/>
      <dgm:spPr>
        <a:prstGeom prst="rect">
          <a:avLst/>
        </a:prstGeom>
      </dgm:spPr>
      <dgm:t>
        <a:bodyPr/>
        <a:lstStyle/>
        <a:p>
          <a:endParaRPr lang="es-MX"/>
        </a:p>
      </dgm:t>
    </dgm:pt>
    <dgm:pt modelId="{CB135922-7789-415F-83B3-2911FED7E5CE}" type="pres">
      <dgm:prSet presAssocID="{03C76DE8-EB18-4D81-8B9A-85A0E29E45CA}" presName="text" presStyleLbl="node1" presStyleIdx="2" presStyleCnt="3">
        <dgm:presLayoutVars>
          <dgm:bulletEnabled val="1"/>
        </dgm:presLayoutVars>
      </dgm:prSet>
      <dgm:spPr/>
      <dgm:t>
        <a:bodyPr/>
        <a:lstStyle/>
        <a:p>
          <a:endParaRPr lang="es-MX"/>
        </a:p>
      </dgm:t>
    </dgm:pt>
  </dgm:ptLst>
  <dgm:cxnLst>
    <dgm:cxn modelId="{B6C92D7C-C803-41F1-8D91-51AFD508EF51}" type="presOf" srcId="{03C76DE8-EB18-4D81-8B9A-85A0E29E45CA}" destId="{CB135922-7789-415F-83B3-2911FED7E5CE}" srcOrd="1" destOrd="0" presId="urn:microsoft.com/office/officeart/2005/8/layout/vList4#1"/>
    <dgm:cxn modelId="{DF3D2A40-A9D7-4321-8E01-B4F9F6EE1F41}" type="presOf" srcId="{DE7AFEB6-FD74-4CC5-95A0-CBC882FFF80E}" destId="{0092139E-8BA5-45E1-9809-EAC6A351BF20}" srcOrd="1" destOrd="0" presId="urn:microsoft.com/office/officeart/2005/8/layout/vList4#1"/>
    <dgm:cxn modelId="{6ED56F74-3C09-4A61-8FB7-0FB7661DE2E0}" type="presOf" srcId="{9C11489D-4369-4367-B512-D94F6A265D5E}" destId="{486D6D07-1143-4401-9A0F-71DBABAB1700}" srcOrd="0" destOrd="0" presId="urn:microsoft.com/office/officeart/2005/8/layout/vList4#1"/>
    <dgm:cxn modelId="{370F169B-ACD6-4E1E-9DAD-8260CE970D5C}" type="presOf" srcId="{2724A2C4-9F07-4198-9722-1F54C65F6B85}" destId="{400EC3CE-3282-435D-A8F7-A9F9075C21F3}" srcOrd="0" destOrd="0" presId="urn:microsoft.com/office/officeart/2005/8/layout/vList4#1"/>
    <dgm:cxn modelId="{B96506AA-DC6E-4454-9EC5-DEA51F071484}" type="presOf" srcId="{03C76DE8-EB18-4D81-8B9A-85A0E29E45CA}" destId="{05AA5F1B-89BD-4DCE-B5F2-E5469F5AD3EE}" srcOrd="0" destOrd="0" presId="urn:microsoft.com/office/officeart/2005/8/layout/vList4#1"/>
    <dgm:cxn modelId="{791FD161-47C6-46F3-A0A0-E0795048ECFE}" srcId="{9C11489D-4369-4367-B512-D94F6A265D5E}" destId="{DE7AFEB6-FD74-4CC5-95A0-CBC882FFF80E}" srcOrd="1" destOrd="0" parTransId="{880AC1D0-2B00-424B-A34F-E506582A22AD}" sibTransId="{26CF278E-03F8-49ED-B1BC-3638A1B9DD2E}"/>
    <dgm:cxn modelId="{188389E0-26AC-4607-95BD-C47C2A1C1836}" type="presOf" srcId="{DE7AFEB6-FD74-4CC5-95A0-CBC882FFF80E}" destId="{AEDE0F1D-E34F-4309-BBCB-3457BB8D3FC9}" srcOrd="0" destOrd="0" presId="urn:microsoft.com/office/officeart/2005/8/layout/vList4#1"/>
    <dgm:cxn modelId="{2BA08C5B-9F66-4C2E-B1B7-96204309B524}" srcId="{9C11489D-4369-4367-B512-D94F6A265D5E}" destId="{2724A2C4-9F07-4198-9722-1F54C65F6B85}" srcOrd="0" destOrd="0" parTransId="{55E782E0-C618-47EE-9CD4-6B8C7F1C758D}" sibTransId="{181D33A5-E8AE-4076-9ED1-3EA888598A12}"/>
    <dgm:cxn modelId="{6F1345AB-B667-4157-A815-1ABF2074D64B}" type="presOf" srcId="{2724A2C4-9F07-4198-9722-1F54C65F6B85}" destId="{62F14666-C734-4C49-A955-0B90DABD68FC}" srcOrd="1" destOrd="0" presId="urn:microsoft.com/office/officeart/2005/8/layout/vList4#1"/>
    <dgm:cxn modelId="{96B766F1-DDCE-4F3A-8501-CBB887B3BB5A}" srcId="{9C11489D-4369-4367-B512-D94F6A265D5E}" destId="{03C76DE8-EB18-4D81-8B9A-85A0E29E45CA}" srcOrd="2" destOrd="0" parTransId="{37352381-58E7-4080-B488-C4E497C5E3DA}" sibTransId="{C9BC8A46-3E01-442E-BE2C-9C814C946354}"/>
    <dgm:cxn modelId="{0C2CA4E4-8130-4CE2-9681-4DA780ED6E87}" type="presParOf" srcId="{486D6D07-1143-4401-9A0F-71DBABAB1700}" destId="{6CB49391-132C-4173-AC06-8510F4788341}" srcOrd="0" destOrd="0" presId="urn:microsoft.com/office/officeart/2005/8/layout/vList4#1"/>
    <dgm:cxn modelId="{A6D50E26-84BB-4D51-9C8B-CE2E5AE993D1}" type="presParOf" srcId="{6CB49391-132C-4173-AC06-8510F4788341}" destId="{400EC3CE-3282-435D-A8F7-A9F9075C21F3}" srcOrd="0" destOrd="0" presId="urn:microsoft.com/office/officeart/2005/8/layout/vList4#1"/>
    <dgm:cxn modelId="{4F2559D9-34E5-4244-9152-F80E75A9F57E}" type="presParOf" srcId="{6CB49391-132C-4173-AC06-8510F4788341}" destId="{B3061801-B597-4B1E-910B-69E1582CEC9E}" srcOrd="1" destOrd="0" presId="urn:microsoft.com/office/officeart/2005/8/layout/vList4#1"/>
    <dgm:cxn modelId="{E8E51E4C-336F-4B82-8C85-74326F7C7FB5}" type="presParOf" srcId="{6CB49391-132C-4173-AC06-8510F4788341}" destId="{62F14666-C734-4C49-A955-0B90DABD68FC}" srcOrd="2" destOrd="0" presId="urn:microsoft.com/office/officeart/2005/8/layout/vList4#1"/>
    <dgm:cxn modelId="{F7C06FEA-97B6-46FB-AF6F-9086D4C84A73}" type="presParOf" srcId="{486D6D07-1143-4401-9A0F-71DBABAB1700}" destId="{220E4901-0F1B-4333-B427-722640D3BAD4}" srcOrd="1" destOrd="0" presId="urn:microsoft.com/office/officeart/2005/8/layout/vList4#1"/>
    <dgm:cxn modelId="{F8F8870C-B0E2-482A-AB1C-1B5FA9D83C25}" type="presParOf" srcId="{486D6D07-1143-4401-9A0F-71DBABAB1700}" destId="{3511A6EE-34B8-497C-9FE1-923098EA26CB}" srcOrd="2" destOrd="0" presId="urn:microsoft.com/office/officeart/2005/8/layout/vList4#1"/>
    <dgm:cxn modelId="{5051E079-13BA-49A9-AD1B-609D42737BAA}" type="presParOf" srcId="{3511A6EE-34B8-497C-9FE1-923098EA26CB}" destId="{AEDE0F1D-E34F-4309-BBCB-3457BB8D3FC9}" srcOrd="0" destOrd="0" presId="urn:microsoft.com/office/officeart/2005/8/layout/vList4#1"/>
    <dgm:cxn modelId="{5AAEAC7E-16A4-4CEF-996C-0D00DFABF84C}" type="presParOf" srcId="{3511A6EE-34B8-497C-9FE1-923098EA26CB}" destId="{11BD3070-B6E7-4763-83B4-59FFBBF4A8D3}" srcOrd="1" destOrd="0" presId="urn:microsoft.com/office/officeart/2005/8/layout/vList4#1"/>
    <dgm:cxn modelId="{0BDDB3FB-D705-4912-A7DA-10C6934ADEC7}" type="presParOf" srcId="{3511A6EE-34B8-497C-9FE1-923098EA26CB}" destId="{0092139E-8BA5-45E1-9809-EAC6A351BF20}" srcOrd="2" destOrd="0" presId="urn:microsoft.com/office/officeart/2005/8/layout/vList4#1"/>
    <dgm:cxn modelId="{65272181-F8FC-4E0B-B3DA-ADDFA6AE9068}" type="presParOf" srcId="{486D6D07-1143-4401-9A0F-71DBABAB1700}" destId="{C69DD983-A5AD-4E4B-A3E6-71FEBF0AE88B}" srcOrd="3" destOrd="0" presId="urn:microsoft.com/office/officeart/2005/8/layout/vList4#1"/>
    <dgm:cxn modelId="{93414C12-2AC9-4374-9097-F4C55FAC2060}" type="presParOf" srcId="{486D6D07-1143-4401-9A0F-71DBABAB1700}" destId="{EA8DB493-DBD3-4A3A-BBF9-CF71D67B9C33}" srcOrd="4" destOrd="0" presId="urn:microsoft.com/office/officeart/2005/8/layout/vList4#1"/>
    <dgm:cxn modelId="{FB201E62-E87A-4955-BF76-492C46C36E25}" type="presParOf" srcId="{EA8DB493-DBD3-4A3A-BBF9-CF71D67B9C33}" destId="{05AA5F1B-89BD-4DCE-B5F2-E5469F5AD3EE}" srcOrd="0" destOrd="0" presId="urn:microsoft.com/office/officeart/2005/8/layout/vList4#1"/>
    <dgm:cxn modelId="{19681083-1AB2-4962-8C17-E3162F75B617}" type="presParOf" srcId="{EA8DB493-DBD3-4A3A-BBF9-CF71D67B9C33}" destId="{5C76364C-315A-48C6-9907-BE6AC6F7CB4A}" srcOrd="1" destOrd="0" presId="urn:microsoft.com/office/officeart/2005/8/layout/vList4#1"/>
    <dgm:cxn modelId="{E5A26A16-A6AA-4594-99FC-D737D1FEFCE7}" type="presParOf" srcId="{EA8DB493-DBD3-4A3A-BBF9-CF71D67B9C33}" destId="{CB135922-7789-415F-83B3-2911FED7E5CE}"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8E7D2D-9ADA-DF45-91CB-54677A6863DA}"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s-CL"/>
        </a:p>
      </dgm:t>
    </dgm:pt>
    <dgm:pt modelId="{752EF93A-AE92-884F-A3B6-D00E6434D081}">
      <dgm:prSet phldrT="[Texto]" custT="1"/>
      <dgm:spPr/>
      <dgm:t>
        <a:bodyPr/>
        <a:lstStyle/>
        <a:p>
          <a:r>
            <a:rPr lang="es-CL" sz="2800" b="1" dirty="0" smtClean="0">
              <a:solidFill>
                <a:schemeClr val="bg1">
                  <a:lumMod val="75000"/>
                </a:schemeClr>
              </a:solidFill>
            </a:rPr>
            <a:t>Adaptación</a:t>
          </a:r>
          <a:endParaRPr lang="es-CL" sz="2800" b="1" dirty="0">
            <a:solidFill>
              <a:schemeClr val="bg1">
                <a:lumMod val="75000"/>
              </a:schemeClr>
            </a:solidFill>
          </a:endParaRPr>
        </a:p>
      </dgm:t>
    </dgm:pt>
    <dgm:pt modelId="{300E0784-D071-7B42-A740-EB0976ECB299}" type="parTrans" cxnId="{0AA728AC-68AD-144F-A714-D5DDCAC6B243}">
      <dgm:prSet/>
      <dgm:spPr/>
      <dgm:t>
        <a:bodyPr/>
        <a:lstStyle/>
        <a:p>
          <a:endParaRPr lang="es-CL"/>
        </a:p>
      </dgm:t>
    </dgm:pt>
    <dgm:pt modelId="{313C806B-2B70-4743-818C-BEC46C892574}" type="sibTrans" cxnId="{0AA728AC-68AD-144F-A714-D5DDCAC6B243}">
      <dgm:prSet/>
      <dgm:spPr/>
      <dgm:t>
        <a:bodyPr/>
        <a:lstStyle/>
        <a:p>
          <a:endParaRPr lang="es-CL"/>
        </a:p>
      </dgm:t>
    </dgm:pt>
    <dgm:pt modelId="{EE37CA2D-E870-0C4F-80DF-B0078AE245C0}">
      <dgm:prSet phldrT="[Texto]" custT="1"/>
      <dgm:spPr/>
      <dgm:t>
        <a:bodyPr/>
        <a:lstStyle/>
        <a:p>
          <a:r>
            <a:rPr lang="es-CL" sz="2800" b="1" dirty="0" smtClean="0">
              <a:solidFill>
                <a:schemeClr val="accent6"/>
              </a:solidFill>
            </a:rPr>
            <a:t>Estudio y adaptación a realidad chilena</a:t>
          </a:r>
          <a:endParaRPr lang="es-CL" sz="2800" b="1" dirty="0">
            <a:solidFill>
              <a:schemeClr val="accent6"/>
            </a:solidFill>
          </a:endParaRPr>
        </a:p>
      </dgm:t>
    </dgm:pt>
    <dgm:pt modelId="{67C903A2-9574-8B4D-BCA4-454A3862F273}" type="parTrans" cxnId="{D6EC2A84-D80E-2F4A-A190-26826750EFA5}">
      <dgm:prSet/>
      <dgm:spPr/>
      <dgm:t>
        <a:bodyPr/>
        <a:lstStyle/>
        <a:p>
          <a:endParaRPr lang="es-CL"/>
        </a:p>
      </dgm:t>
    </dgm:pt>
    <dgm:pt modelId="{CA9DE99D-E385-3A4D-831D-74898D340552}" type="sibTrans" cxnId="{D6EC2A84-D80E-2F4A-A190-26826750EFA5}">
      <dgm:prSet/>
      <dgm:spPr/>
      <dgm:t>
        <a:bodyPr/>
        <a:lstStyle/>
        <a:p>
          <a:endParaRPr lang="es-CL"/>
        </a:p>
      </dgm:t>
    </dgm:pt>
    <dgm:pt modelId="{EFF34FA3-83E3-FF4B-953E-5C0010D5EC68}">
      <dgm:prSet phldrT="[Texto]" custT="1"/>
      <dgm:spPr/>
      <dgm:t>
        <a:bodyPr/>
        <a:lstStyle/>
        <a:p>
          <a:r>
            <a:rPr lang="es-CL" sz="2800" b="1" dirty="0" smtClean="0">
              <a:solidFill>
                <a:schemeClr val="bg1">
                  <a:lumMod val="75000"/>
                </a:schemeClr>
              </a:solidFill>
            </a:rPr>
            <a:t>Trabajo conjunto</a:t>
          </a:r>
          <a:endParaRPr lang="es-CL" sz="2800" b="1" dirty="0">
            <a:solidFill>
              <a:schemeClr val="bg1">
                <a:lumMod val="75000"/>
              </a:schemeClr>
            </a:solidFill>
          </a:endParaRPr>
        </a:p>
      </dgm:t>
    </dgm:pt>
    <dgm:pt modelId="{CF37824C-4A55-9542-A193-E7CE12351B27}" type="parTrans" cxnId="{8B154BA5-3783-4D47-9C1E-DD9408E38DAA}">
      <dgm:prSet/>
      <dgm:spPr/>
      <dgm:t>
        <a:bodyPr/>
        <a:lstStyle/>
        <a:p>
          <a:endParaRPr lang="es-CL"/>
        </a:p>
      </dgm:t>
    </dgm:pt>
    <dgm:pt modelId="{C2E0B074-1D6C-BE4C-9C01-C019842812A0}" type="sibTrans" cxnId="{8B154BA5-3783-4D47-9C1E-DD9408E38DAA}">
      <dgm:prSet/>
      <dgm:spPr/>
      <dgm:t>
        <a:bodyPr/>
        <a:lstStyle/>
        <a:p>
          <a:endParaRPr lang="es-CL"/>
        </a:p>
      </dgm:t>
    </dgm:pt>
    <dgm:pt modelId="{D4D980A2-6057-6C44-939D-A600F7CBEFB5}">
      <dgm:prSet phldrT="[Texto]" custT="1"/>
      <dgm:spPr/>
      <dgm:t>
        <a:bodyPr/>
        <a:lstStyle/>
        <a:p>
          <a:r>
            <a:rPr lang="es-CL" sz="2800" b="1" dirty="0" smtClean="0">
              <a:solidFill>
                <a:schemeClr val="accent6"/>
              </a:solidFill>
            </a:rPr>
            <a:t>Analisis contexto con </a:t>
          </a:r>
          <a:r>
            <a:rPr lang="es-CL" sz="2500" b="1" dirty="0" smtClean="0">
              <a:solidFill>
                <a:schemeClr val="accent6"/>
              </a:solidFill>
            </a:rPr>
            <a:t>involucrados</a:t>
          </a:r>
          <a:endParaRPr lang="es-CL" sz="2500" b="1" dirty="0">
            <a:solidFill>
              <a:schemeClr val="accent6"/>
            </a:solidFill>
          </a:endParaRPr>
        </a:p>
      </dgm:t>
    </dgm:pt>
    <dgm:pt modelId="{1B6CBB8A-B4C9-204D-BD9E-894DF00AE3E5}" type="parTrans" cxnId="{B8A27D73-E82E-5C4A-AE29-58645AE2DAD3}">
      <dgm:prSet/>
      <dgm:spPr/>
      <dgm:t>
        <a:bodyPr/>
        <a:lstStyle/>
        <a:p>
          <a:endParaRPr lang="es-CL"/>
        </a:p>
      </dgm:t>
    </dgm:pt>
    <dgm:pt modelId="{4792EB4B-ED88-DC49-8103-A8FA4B9424B7}" type="sibTrans" cxnId="{B8A27D73-E82E-5C4A-AE29-58645AE2DAD3}">
      <dgm:prSet/>
      <dgm:spPr/>
      <dgm:t>
        <a:bodyPr/>
        <a:lstStyle/>
        <a:p>
          <a:endParaRPr lang="es-CL"/>
        </a:p>
      </dgm:t>
    </dgm:pt>
    <dgm:pt modelId="{9DF05D5C-CAA3-E54D-B49F-79245894F0CC}">
      <dgm:prSet phldrT="[Texto]" custT="1"/>
      <dgm:spPr/>
      <dgm:t>
        <a:bodyPr/>
        <a:lstStyle/>
        <a:p>
          <a:r>
            <a:rPr lang="es-CL" sz="2800" b="1" dirty="0" smtClean="0">
              <a:solidFill>
                <a:schemeClr val="bg1">
                  <a:lumMod val="75000"/>
                </a:schemeClr>
              </a:solidFill>
            </a:rPr>
            <a:t>Confidencialidad</a:t>
          </a:r>
          <a:endParaRPr lang="es-CL" sz="2800" b="1" dirty="0">
            <a:solidFill>
              <a:schemeClr val="bg1">
                <a:lumMod val="75000"/>
              </a:schemeClr>
            </a:solidFill>
          </a:endParaRPr>
        </a:p>
      </dgm:t>
    </dgm:pt>
    <dgm:pt modelId="{21AD8FED-3C97-FF4C-B8C7-E0DAF2689DCD}" type="parTrans" cxnId="{5A2AB940-11E2-1246-AFE9-7E11C8100575}">
      <dgm:prSet/>
      <dgm:spPr/>
      <dgm:t>
        <a:bodyPr/>
        <a:lstStyle/>
        <a:p>
          <a:endParaRPr lang="es-CL"/>
        </a:p>
      </dgm:t>
    </dgm:pt>
    <dgm:pt modelId="{39C4BD9F-C9B1-7842-9651-75666FA45240}" type="sibTrans" cxnId="{5A2AB940-11E2-1246-AFE9-7E11C8100575}">
      <dgm:prSet/>
      <dgm:spPr/>
      <dgm:t>
        <a:bodyPr/>
        <a:lstStyle/>
        <a:p>
          <a:endParaRPr lang="es-CL"/>
        </a:p>
      </dgm:t>
    </dgm:pt>
    <dgm:pt modelId="{8B518714-C86C-DB49-A3AB-7B35825F4F4E}">
      <dgm:prSet phldrT="[Texto]" custT="1"/>
      <dgm:spPr/>
      <dgm:t>
        <a:bodyPr/>
        <a:lstStyle/>
        <a:p>
          <a:r>
            <a:rPr lang="es-CL" sz="2800" b="1" dirty="0" smtClean="0">
              <a:solidFill>
                <a:schemeClr val="accent6"/>
              </a:solidFill>
            </a:rPr>
            <a:t>Resultados solo a los </a:t>
          </a:r>
          <a:r>
            <a:rPr lang="es-CL" sz="2500" b="1" dirty="0" smtClean="0">
              <a:solidFill>
                <a:schemeClr val="accent6"/>
              </a:solidFill>
            </a:rPr>
            <a:t>involucrados </a:t>
          </a:r>
          <a:endParaRPr lang="es-CL" sz="2500" b="1" dirty="0">
            <a:solidFill>
              <a:schemeClr val="accent6"/>
            </a:solidFill>
          </a:endParaRPr>
        </a:p>
      </dgm:t>
    </dgm:pt>
    <dgm:pt modelId="{546D095B-F70B-7446-9B04-16AAE2C25EBE}" type="parTrans" cxnId="{0A46DB94-69AD-8542-894E-C39D7FE788FC}">
      <dgm:prSet/>
      <dgm:spPr/>
      <dgm:t>
        <a:bodyPr/>
        <a:lstStyle/>
        <a:p>
          <a:endParaRPr lang="es-CL"/>
        </a:p>
      </dgm:t>
    </dgm:pt>
    <dgm:pt modelId="{4974EB9E-D928-9342-BA3B-96FD0D7C2830}" type="sibTrans" cxnId="{0A46DB94-69AD-8542-894E-C39D7FE788FC}">
      <dgm:prSet/>
      <dgm:spPr/>
      <dgm:t>
        <a:bodyPr/>
        <a:lstStyle/>
        <a:p>
          <a:endParaRPr lang="es-CL"/>
        </a:p>
      </dgm:t>
    </dgm:pt>
    <dgm:pt modelId="{532C6C6A-3255-544D-B402-E4E99A2118F3}">
      <dgm:prSet phldrT="[Texto]"/>
      <dgm:spPr/>
      <dgm:t>
        <a:bodyPr/>
        <a:lstStyle/>
        <a:p>
          <a:r>
            <a:rPr lang="es-CL" b="1" dirty="0" smtClean="0">
              <a:solidFill>
                <a:schemeClr val="accent6"/>
              </a:solidFill>
            </a:rPr>
            <a:t>Facilitar la dinámica y confianza de funcionarios</a:t>
          </a:r>
          <a:endParaRPr lang="es-CL" b="1" dirty="0">
            <a:solidFill>
              <a:schemeClr val="accent6"/>
            </a:solidFill>
          </a:endParaRPr>
        </a:p>
      </dgm:t>
    </dgm:pt>
    <dgm:pt modelId="{995491D3-8A60-8E47-AC2E-0A556722D051}" type="parTrans" cxnId="{1BBACB2A-CE00-9444-9127-D94542A24737}">
      <dgm:prSet/>
      <dgm:spPr/>
      <dgm:t>
        <a:bodyPr/>
        <a:lstStyle/>
        <a:p>
          <a:endParaRPr lang="es-CL"/>
        </a:p>
      </dgm:t>
    </dgm:pt>
    <dgm:pt modelId="{71BB31D0-96C8-594B-A1C4-3F15CD6FDE72}" type="sibTrans" cxnId="{1BBACB2A-CE00-9444-9127-D94542A24737}">
      <dgm:prSet/>
      <dgm:spPr/>
      <dgm:t>
        <a:bodyPr/>
        <a:lstStyle/>
        <a:p>
          <a:endParaRPr lang="es-CL"/>
        </a:p>
      </dgm:t>
    </dgm:pt>
    <dgm:pt modelId="{38D33261-8158-4C4B-9538-93C95BB50A00}">
      <dgm:prSet phldrT="[Texto]" custT="1"/>
      <dgm:spPr/>
      <dgm:t>
        <a:bodyPr/>
        <a:lstStyle/>
        <a:p>
          <a:r>
            <a:rPr lang="es-CL" sz="2800" b="1" dirty="0" smtClean="0">
              <a:solidFill>
                <a:schemeClr val="bg1">
                  <a:lumMod val="75000"/>
                </a:schemeClr>
              </a:solidFill>
            </a:rPr>
            <a:t>Neutralidad</a:t>
          </a:r>
          <a:endParaRPr lang="es-CL" sz="2800" dirty="0">
            <a:solidFill>
              <a:schemeClr val="bg1">
                <a:lumMod val="75000"/>
              </a:schemeClr>
            </a:solidFill>
          </a:endParaRPr>
        </a:p>
      </dgm:t>
    </dgm:pt>
    <dgm:pt modelId="{74946B79-3BFA-DF4F-AC59-794E4CD6F70F}" type="parTrans" cxnId="{FC2F82A1-131A-CE4C-92C3-30451D3C2681}">
      <dgm:prSet/>
      <dgm:spPr/>
      <dgm:t>
        <a:bodyPr/>
        <a:lstStyle/>
        <a:p>
          <a:endParaRPr lang="es-CL"/>
        </a:p>
      </dgm:t>
    </dgm:pt>
    <dgm:pt modelId="{A87D1292-F31D-8844-B654-541559DE1376}" type="sibTrans" cxnId="{FC2F82A1-131A-CE4C-92C3-30451D3C2681}">
      <dgm:prSet/>
      <dgm:spPr/>
      <dgm:t>
        <a:bodyPr/>
        <a:lstStyle/>
        <a:p>
          <a:endParaRPr lang="es-CL"/>
        </a:p>
      </dgm:t>
    </dgm:pt>
    <dgm:pt modelId="{6B5206DF-0E33-3B4D-B6AD-DFDEA1CA016B}" type="pres">
      <dgm:prSet presAssocID="{948E7D2D-9ADA-DF45-91CB-54677A6863DA}" presName="Name0" presStyleCnt="0">
        <dgm:presLayoutVars>
          <dgm:chMax val="5"/>
          <dgm:chPref val="5"/>
          <dgm:dir/>
          <dgm:animLvl val="lvl"/>
        </dgm:presLayoutVars>
      </dgm:prSet>
      <dgm:spPr/>
      <dgm:t>
        <a:bodyPr/>
        <a:lstStyle/>
        <a:p>
          <a:endParaRPr lang="es-CL"/>
        </a:p>
      </dgm:t>
    </dgm:pt>
    <dgm:pt modelId="{0A569213-6EFA-7F4A-89D4-80997F31BE59}" type="pres">
      <dgm:prSet presAssocID="{752EF93A-AE92-884F-A3B6-D00E6434D081}" presName="parentText1" presStyleLbl="node1" presStyleIdx="0" presStyleCnt="4" custLinFactNeighborY="-2961">
        <dgm:presLayoutVars>
          <dgm:chMax/>
          <dgm:chPref val="3"/>
          <dgm:bulletEnabled val="1"/>
        </dgm:presLayoutVars>
      </dgm:prSet>
      <dgm:spPr/>
      <dgm:t>
        <a:bodyPr/>
        <a:lstStyle/>
        <a:p>
          <a:endParaRPr lang="es-CL"/>
        </a:p>
      </dgm:t>
    </dgm:pt>
    <dgm:pt modelId="{6A09B3CE-BFC0-4D48-825A-3B38396FE009}" type="pres">
      <dgm:prSet presAssocID="{752EF93A-AE92-884F-A3B6-D00E6434D081}" presName="childText1" presStyleLbl="solidAlignAcc1" presStyleIdx="0" presStyleCnt="4" custLinFactNeighborY="-4582">
        <dgm:presLayoutVars>
          <dgm:chMax val="0"/>
          <dgm:chPref val="0"/>
          <dgm:bulletEnabled val="1"/>
        </dgm:presLayoutVars>
      </dgm:prSet>
      <dgm:spPr/>
      <dgm:t>
        <a:bodyPr/>
        <a:lstStyle/>
        <a:p>
          <a:endParaRPr lang="es-CL"/>
        </a:p>
      </dgm:t>
    </dgm:pt>
    <dgm:pt modelId="{6259C77F-FEF4-1749-983A-6761D2883DF2}" type="pres">
      <dgm:prSet presAssocID="{EFF34FA3-83E3-FF4B-953E-5C0010D5EC68}" presName="parentText2" presStyleLbl="node1" presStyleIdx="1" presStyleCnt="4">
        <dgm:presLayoutVars>
          <dgm:chMax/>
          <dgm:chPref val="3"/>
          <dgm:bulletEnabled val="1"/>
        </dgm:presLayoutVars>
      </dgm:prSet>
      <dgm:spPr/>
      <dgm:t>
        <a:bodyPr/>
        <a:lstStyle/>
        <a:p>
          <a:endParaRPr lang="es-CL"/>
        </a:p>
      </dgm:t>
    </dgm:pt>
    <dgm:pt modelId="{F055EB48-6EFC-7B41-A918-5CDC84B2DCCA}" type="pres">
      <dgm:prSet presAssocID="{EFF34FA3-83E3-FF4B-953E-5C0010D5EC68}" presName="childText2" presStyleLbl="solidAlignAcc1" presStyleIdx="1" presStyleCnt="4">
        <dgm:presLayoutVars>
          <dgm:chMax val="0"/>
          <dgm:chPref val="0"/>
          <dgm:bulletEnabled val="1"/>
        </dgm:presLayoutVars>
      </dgm:prSet>
      <dgm:spPr/>
      <dgm:t>
        <a:bodyPr/>
        <a:lstStyle/>
        <a:p>
          <a:endParaRPr lang="es-CL"/>
        </a:p>
      </dgm:t>
    </dgm:pt>
    <dgm:pt modelId="{5C2B8CA5-77D2-BF4A-AD5B-A6AD267A3F73}" type="pres">
      <dgm:prSet presAssocID="{9DF05D5C-CAA3-E54D-B49F-79245894F0CC}" presName="parentText3" presStyleLbl="node1" presStyleIdx="2" presStyleCnt="4" custLinFactNeighborY="7903">
        <dgm:presLayoutVars>
          <dgm:chMax/>
          <dgm:chPref val="3"/>
          <dgm:bulletEnabled val="1"/>
        </dgm:presLayoutVars>
      </dgm:prSet>
      <dgm:spPr/>
      <dgm:t>
        <a:bodyPr/>
        <a:lstStyle/>
        <a:p>
          <a:endParaRPr lang="es-CL"/>
        </a:p>
      </dgm:t>
    </dgm:pt>
    <dgm:pt modelId="{CDC7CCA2-AEA6-7544-AD5A-C632D807608E}" type="pres">
      <dgm:prSet presAssocID="{9DF05D5C-CAA3-E54D-B49F-79245894F0CC}" presName="childText3" presStyleLbl="solidAlignAcc1" presStyleIdx="2" presStyleCnt="4" custLinFactNeighborY="4354">
        <dgm:presLayoutVars>
          <dgm:chMax val="0"/>
          <dgm:chPref val="0"/>
          <dgm:bulletEnabled val="1"/>
        </dgm:presLayoutVars>
      </dgm:prSet>
      <dgm:spPr/>
      <dgm:t>
        <a:bodyPr/>
        <a:lstStyle/>
        <a:p>
          <a:endParaRPr lang="es-CL"/>
        </a:p>
      </dgm:t>
    </dgm:pt>
    <dgm:pt modelId="{6617B381-87DE-9345-AF67-721D4271A5F9}" type="pres">
      <dgm:prSet presAssocID="{38D33261-8158-4C4B-9538-93C95BB50A00}" presName="parentText4" presStyleLbl="node1" presStyleIdx="3" presStyleCnt="4" custLinFactNeighborY="15806">
        <dgm:presLayoutVars>
          <dgm:chMax/>
          <dgm:chPref val="3"/>
          <dgm:bulletEnabled val="1"/>
        </dgm:presLayoutVars>
      </dgm:prSet>
      <dgm:spPr/>
      <dgm:t>
        <a:bodyPr/>
        <a:lstStyle/>
        <a:p>
          <a:endParaRPr lang="es-CL"/>
        </a:p>
      </dgm:t>
    </dgm:pt>
    <dgm:pt modelId="{CD5A89E5-0B83-C94E-9870-8AA068A886B4}" type="pres">
      <dgm:prSet presAssocID="{38D33261-8158-4C4B-9538-93C95BB50A00}" presName="childText4" presStyleLbl="solidAlignAcc1" presStyleIdx="3" presStyleCnt="4" custScaleY="88474" custLinFactNeighborY="619">
        <dgm:presLayoutVars>
          <dgm:chMax val="0"/>
          <dgm:chPref val="0"/>
          <dgm:bulletEnabled val="1"/>
        </dgm:presLayoutVars>
      </dgm:prSet>
      <dgm:spPr/>
      <dgm:t>
        <a:bodyPr/>
        <a:lstStyle/>
        <a:p>
          <a:endParaRPr lang="es-CL"/>
        </a:p>
      </dgm:t>
    </dgm:pt>
  </dgm:ptLst>
  <dgm:cxnLst>
    <dgm:cxn modelId="{5A2AB940-11E2-1246-AFE9-7E11C8100575}" srcId="{948E7D2D-9ADA-DF45-91CB-54677A6863DA}" destId="{9DF05D5C-CAA3-E54D-B49F-79245894F0CC}" srcOrd="2" destOrd="0" parTransId="{21AD8FED-3C97-FF4C-B8C7-E0DAF2689DCD}" sibTransId="{39C4BD9F-C9B1-7842-9651-75666FA45240}"/>
    <dgm:cxn modelId="{136205A2-F3A4-455F-AC37-3ADF64A45A29}" type="presOf" srcId="{38D33261-8158-4C4B-9538-93C95BB50A00}" destId="{6617B381-87DE-9345-AF67-721D4271A5F9}" srcOrd="0" destOrd="0" presId="urn:microsoft.com/office/officeart/2009/3/layout/IncreasingArrowsProcess"/>
    <dgm:cxn modelId="{65DB4E0A-4795-42A2-9FC1-C56224CC5064}" type="presOf" srcId="{752EF93A-AE92-884F-A3B6-D00E6434D081}" destId="{0A569213-6EFA-7F4A-89D4-80997F31BE59}" srcOrd="0" destOrd="0" presId="urn:microsoft.com/office/officeart/2009/3/layout/IncreasingArrowsProcess"/>
    <dgm:cxn modelId="{FC2F82A1-131A-CE4C-92C3-30451D3C2681}" srcId="{948E7D2D-9ADA-DF45-91CB-54677A6863DA}" destId="{38D33261-8158-4C4B-9538-93C95BB50A00}" srcOrd="3" destOrd="0" parTransId="{74946B79-3BFA-DF4F-AC59-794E4CD6F70F}" sibTransId="{A87D1292-F31D-8844-B654-541559DE1376}"/>
    <dgm:cxn modelId="{E9AF764C-91D7-4652-BC4E-0250DD8D8F4F}" type="presOf" srcId="{948E7D2D-9ADA-DF45-91CB-54677A6863DA}" destId="{6B5206DF-0E33-3B4D-B6AD-DFDEA1CA016B}" srcOrd="0" destOrd="0" presId="urn:microsoft.com/office/officeart/2009/3/layout/IncreasingArrowsProcess"/>
    <dgm:cxn modelId="{D6EC2A84-D80E-2F4A-A190-26826750EFA5}" srcId="{752EF93A-AE92-884F-A3B6-D00E6434D081}" destId="{EE37CA2D-E870-0C4F-80DF-B0078AE245C0}" srcOrd="0" destOrd="0" parTransId="{67C903A2-9574-8B4D-BCA4-454A3862F273}" sibTransId="{CA9DE99D-E385-3A4D-831D-74898D340552}"/>
    <dgm:cxn modelId="{7F493193-A245-49A0-A1A9-DD27E32DCD94}" type="presOf" srcId="{8B518714-C86C-DB49-A3AB-7B35825F4F4E}" destId="{CDC7CCA2-AEA6-7544-AD5A-C632D807608E}" srcOrd="0" destOrd="0" presId="urn:microsoft.com/office/officeart/2009/3/layout/IncreasingArrowsProcess"/>
    <dgm:cxn modelId="{CE7B5A15-93D3-48FD-9EA5-4790D27E2E9F}" type="presOf" srcId="{EE37CA2D-E870-0C4F-80DF-B0078AE245C0}" destId="{6A09B3CE-BFC0-4D48-825A-3B38396FE009}" srcOrd="0" destOrd="0" presId="urn:microsoft.com/office/officeart/2009/3/layout/IncreasingArrowsProcess"/>
    <dgm:cxn modelId="{8A47FA86-AAD5-45FA-AE22-CED73C4CE563}" type="presOf" srcId="{532C6C6A-3255-544D-B402-E4E99A2118F3}" destId="{CD5A89E5-0B83-C94E-9870-8AA068A886B4}" srcOrd="0" destOrd="0" presId="urn:microsoft.com/office/officeart/2009/3/layout/IncreasingArrowsProcess"/>
    <dgm:cxn modelId="{8B154BA5-3783-4D47-9C1E-DD9408E38DAA}" srcId="{948E7D2D-9ADA-DF45-91CB-54677A6863DA}" destId="{EFF34FA3-83E3-FF4B-953E-5C0010D5EC68}" srcOrd="1" destOrd="0" parTransId="{CF37824C-4A55-9542-A193-E7CE12351B27}" sibTransId="{C2E0B074-1D6C-BE4C-9C01-C019842812A0}"/>
    <dgm:cxn modelId="{62F78E0F-D5E4-41BC-B14F-2401C80A9A53}" type="presOf" srcId="{9DF05D5C-CAA3-E54D-B49F-79245894F0CC}" destId="{5C2B8CA5-77D2-BF4A-AD5B-A6AD267A3F73}" srcOrd="0" destOrd="0" presId="urn:microsoft.com/office/officeart/2009/3/layout/IncreasingArrowsProcess"/>
    <dgm:cxn modelId="{B8A27D73-E82E-5C4A-AE29-58645AE2DAD3}" srcId="{EFF34FA3-83E3-FF4B-953E-5C0010D5EC68}" destId="{D4D980A2-6057-6C44-939D-A600F7CBEFB5}" srcOrd="0" destOrd="0" parTransId="{1B6CBB8A-B4C9-204D-BD9E-894DF00AE3E5}" sibTransId="{4792EB4B-ED88-DC49-8103-A8FA4B9424B7}"/>
    <dgm:cxn modelId="{01A7836B-8297-4337-A89E-AC21D5985287}" type="presOf" srcId="{D4D980A2-6057-6C44-939D-A600F7CBEFB5}" destId="{F055EB48-6EFC-7B41-A918-5CDC84B2DCCA}" srcOrd="0" destOrd="0" presId="urn:microsoft.com/office/officeart/2009/3/layout/IncreasingArrowsProcess"/>
    <dgm:cxn modelId="{1BBACB2A-CE00-9444-9127-D94542A24737}" srcId="{38D33261-8158-4C4B-9538-93C95BB50A00}" destId="{532C6C6A-3255-544D-B402-E4E99A2118F3}" srcOrd="0" destOrd="0" parTransId="{995491D3-8A60-8E47-AC2E-0A556722D051}" sibTransId="{71BB31D0-96C8-594B-A1C4-3F15CD6FDE72}"/>
    <dgm:cxn modelId="{0AA728AC-68AD-144F-A714-D5DDCAC6B243}" srcId="{948E7D2D-9ADA-DF45-91CB-54677A6863DA}" destId="{752EF93A-AE92-884F-A3B6-D00E6434D081}" srcOrd="0" destOrd="0" parTransId="{300E0784-D071-7B42-A740-EB0976ECB299}" sibTransId="{313C806B-2B70-4743-818C-BEC46C892574}"/>
    <dgm:cxn modelId="{0A46DB94-69AD-8542-894E-C39D7FE788FC}" srcId="{9DF05D5C-CAA3-E54D-B49F-79245894F0CC}" destId="{8B518714-C86C-DB49-A3AB-7B35825F4F4E}" srcOrd="0" destOrd="0" parTransId="{546D095B-F70B-7446-9B04-16AAE2C25EBE}" sibTransId="{4974EB9E-D928-9342-BA3B-96FD0D7C2830}"/>
    <dgm:cxn modelId="{D8ECAEB9-1457-48F9-B4EF-4A07927F870C}" type="presOf" srcId="{EFF34FA3-83E3-FF4B-953E-5C0010D5EC68}" destId="{6259C77F-FEF4-1749-983A-6761D2883DF2}" srcOrd="0" destOrd="0" presId="urn:microsoft.com/office/officeart/2009/3/layout/IncreasingArrowsProcess"/>
    <dgm:cxn modelId="{8EDF8E20-43B4-467C-AB0A-303126D646B3}" type="presParOf" srcId="{6B5206DF-0E33-3B4D-B6AD-DFDEA1CA016B}" destId="{0A569213-6EFA-7F4A-89D4-80997F31BE59}" srcOrd="0" destOrd="0" presId="urn:microsoft.com/office/officeart/2009/3/layout/IncreasingArrowsProcess"/>
    <dgm:cxn modelId="{6562D014-73E1-4E4E-8DA1-974D57CE1096}" type="presParOf" srcId="{6B5206DF-0E33-3B4D-B6AD-DFDEA1CA016B}" destId="{6A09B3CE-BFC0-4D48-825A-3B38396FE009}" srcOrd="1" destOrd="0" presId="urn:microsoft.com/office/officeart/2009/3/layout/IncreasingArrowsProcess"/>
    <dgm:cxn modelId="{A7FA5BC8-32FB-43E1-B0BD-9D3683AC630C}" type="presParOf" srcId="{6B5206DF-0E33-3B4D-B6AD-DFDEA1CA016B}" destId="{6259C77F-FEF4-1749-983A-6761D2883DF2}" srcOrd="2" destOrd="0" presId="urn:microsoft.com/office/officeart/2009/3/layout/IncreasingArrowsProcess"/>
    <dgm:cxn modelId="{B8B71271-48AD-4D32-95F6-E694CE0992F7}" type="presParOf" srcId="{6B5206DF-0E33-3B4D-B6AD-DFDEA1CA016B}" destId="{F055EB48-6EFC-7B41-A918-5CDC84B2DCCA}" srcOrd="3" destOrd="0" presId="urn:microsoft.com/office/officeart/2009/3/layout/IncreasingArrowsProcess"/>
    <dgm:cxn modelId="{AB59D95E-8914-40E5-96C1-935D5FB95484}" type="presParOf" srcId="{6B5206DF-0E33-3B4D-B6AD-DFDEA1CA016B}" destId="{5C2B8CA5-77D2-BF4A-AD5B-A6AD267A3F73}" srcOrd="4" destOrd="0" presId="urn:microsoft.com/office/officeart/2009/3/layout/IncreasingArrowsProcess"/>
    <dgm:cxn modelId="{1AC1B0B1-1973-476E-93AD-8D44EEBCC75D}" type="presParOf" srcId="{6B5206DF-0E33-3B4D-B6AD-DFDEA1CA016B}" destId="{CDC7CCA2-AEA6-7544-AD5A-C632D807608E}" srcOrd="5" destOrd="0" presId="urn:microsoft.com/office/officeart/2009/3/layout/IncreasingArrowsProcess"/>
    <dgm:cxn modelId="{8172A31E-CB34-41DF-AB5E-C8ABCD587BC7}" type="presParOf" srcId="{6B5206DF-0E33-3B4D-B6AD-DFDEA1CA016B}" destId="{6617B381-87DE-9345-AF67-721D4271A5F9}" srcOrd="6" destOrd="0" presId="urn:microsoft.com/office/officeart/2009/3/layout/IncreasingArrowsProcess"/>
    <dgm:cxn modelId="{5CEDA661-0C60-43C6-85CB-74F1DDDDE65D}" type="presParOf" srcId="{6B5206DF-0E33-3B4D-B6AD-DFDEA1CA016B}" destId="{CD5A89E5-0B83-C94E-9870-8AA068A886B4}"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7FCDC5-28AE-4A22-B8F6-F53F96CAB48E}" type="doc">
      <dgm:prSet loTypeId="urn:microsoft.com/office/officeart/2005/8/layout/vProcess5" loCatId="process" qsTypeId="urn:microsoft.com/office/officeart/2005/8/quickstyle/simple5" qsCatId="simple" csTypeId="urn:microsoft.com/office/officeart/2005/8/colors/accent0_3" csCatId="mainScheme" phldr="1"/>
      <dgm:spPr/>
      <dgm:t>
        <a:bodyPr/>
        <a:lstStyle/>
        <a:p>
          <a:endParaRPr lang="es-MX"/>
        </a:p>
      </dgm:t>
    </dgm:pt>
    <dgm:pt modelId="{A6D09DDA-E01B-4ECF-B99C-CFA51B4C864E}">
      <dgm:prSet phldrT="[Texto]"/>
      <dgm:spPr/>
      <dgm:t>
        <a:bodyPr/>
        <a:lstStyle/>
        <a:p>
          <a:r>
            <a:rPr lang="es-MX" dirty="0" smtClean="0">
              <a:solidFill>
                <a:srgbClr val="FFC000"/>
              </a:solidFill>
            </a:rPr>
            <a:t>3 cursos </a:t>
          </a:r>
          <a:r>
            <a:rPr lang="es-MX" dirty="0" smtClean="0"/>
            <a:t>nacionales de moderadores</a:t>
          </a:r>
          <a:endParaRPr lang="es-MX" dirty="0"/>
        </a:p>
      </dgm:t>
    </dgm:pt>
    <dgm:pt modelId="{1871AFF6-4903-4750-AF3A-D188A75D567F}" type="parTrans" cxnId="{33238B8C-0DDD-4F1A-B391-F7DCC2FEC7B2}">
      <dgm:prSet/>
      <dgm:spPr/>
      <dgm:t>
        <a:bodyPr/>
        <a:lstStyle/>
        <a:p>
          <a:endParaRPr lang="es-MX"/>
        </a:p>
      </dgm:t>
    </dgm:pt>
    <dgm:pt modelId="{6795E570-486D-4B87-BCF4-C65827B73F1E}" type="sibTrans" cxnId="{33238B8C-0DDD-4F1A-B391-F7DCC2FEC7B2}">
      <dgm:prSet/>
      <dgm:spPr/>
      <dgm:t>
        <a:bodyPr/>
        <a:lstStyle/>
        <a:p>
          <a:endParaRPr lang="es-MX"/>
        </a:p>
      </dgm:t>
    </dgm:pt>
    <dgm:pt modelId="{68C32BC9-BB9C-4032-8F16-B112C371EB89}">
      <dgm:prSet phldrT="[Texto]"/>
      <dgm:spPr/>
      <dgm:t>
        <a:bodyPr/>
        <a:lstStyle/>
        <a:p>
          <a:r>
            <a:rPr lang="es-MX" dirty="0" smtClean="0">
              <a:solidFill>
                <a:srgbClr val="FFC000"/>
              </a:solidFill>
            </a:rPr>
            <a:t>112</a:t>
          </a:r>
          <a:r>
            <a:rPr lang="es-MX" dirty="0" smtClean="0"/>
            <a:t> </a:t>
          </a:r>
          <a:r>
            <a:rPr lang="es-MX" dirty="0" smtClean="0">
              <a:solidFill>
                <a:srgbClr val="FFC000"/>
              </a:solidFill>
            </a:rPr>
            <a:t>moderadores </a:t>
          </a:r>
          <a:r>
            <a:rPr lang="es-MX" dirty="0" smtClean="0"/>
            <a:t>certificados</a:t>
          </a:r>
          <a:endParaRPr lang="es-MX" dirty="0"/>
        </a:p>
      </dgm:t>
    </dgm:pt>
    <dgm:pt modelId="{1810BE39-96BD-4901-AEAC-1D3B83AD3D3F}" type="parTrans" cxnId="{D1C87928-5352-4846-A31E-753365E6828D}">
      <dgm:prSet/>
      <dgm:spPr/>
      <dgm:t>
        <a:bodyPr/>
        <a:lstStyle/>
        <a:p>
          <a:endParaRPr lang="es-MX"/>
        </a:p>
      </dgm:t>
    </dgm:pt>
    <dgm:pt modelId="{4BEE72DA-B133-433F-AE9D-96321F86C055}" type="sibTrans" cxnId="{D1C87928-5352-4846-A31E-753365E6828D}">
      <dgm:prSet/>
      <dgm:spPr/>
      <dgm:t>
        <a:bodyPr/>
        <a:lstStyle/>
        <a:p>
          <a:endParaRPr lang="es-MX"/>
        </a:p>
      </dgm:t>
    </dgm:pt>
    <dgm:pt modelId="{8ACAB85A-5735-40F2-9E9D-683C7F689ECA}">
      <dgm:prSet phldrT="[Texto]"/>
      <dgm:spPr/>
      <dgm:t>
        <a:bodyPr/>
        <a:lstStyle/>
        <a:p>
          <a:r>
            <a:rPr lang="es-MX" dirty="0" smtClean="0"/>
            <a:t>Talleres IntoSAINT en </a:t>
          </a:r>
          <a:r>
            <a:rPr lang="es-MX" dirty="0" smtClean="0">
              <a:solidFill>
                <a:srgbClr val="FFC000"/>
              </a:solidFill>
            </a:rPr>
            <a:t>29 EFS locales</a:t>
          </a:r>
          <a:endParaRPr lang="es-MX" dirty="0">
            <a:solidFill>
              <a:srgbClr val="FFC000"/>
            </a:solidFill>
          </a:endParaRPr>
        </a:p>
      </dgm:t>
    </dgm:pt>
    <dgm:pt modelId="{488B5697-8E52-4DAC-BAAB-9C3CCE640B95}" type="parTrans" cxnId="{C61C9D82-0462-4A1D-8BF1-3AF59ABD7B01}">
      <dgm:prSet/>
      <dgm:spPr/>
      <dgm:t>
        <a:bodyPr/>
        <a:lstStyle/>
        <a:p>
          <a:endParaRPr lang="es-MX"/>
        </a:p>
      </dgm:t>
    </dgm:pt>
    <dgm:pt modelId="{F7AAF7CD-9F3A-4801-BF8A-32D1F3224D6F}" type="sibTrans" cxnId="{C61C9D82-0462-4A1D-8BF1-3AF59ABD7B01}">
      <dgm:prSet/>
      <dgm:spPr/>
      <dgm:t>
        <a:bodyPr/>
        <a:lstStyle/>
        <a:p>
          <a:endParaRPr lang="es-MX"/>
        </a:p>
      </dgm:t>
    </dgm:pt>
    <dgm:pt modelId="{7206F2D6-FF82-48F6-BC86-3C54583E6AA8}" type="pres">
      <dgm:prSet presAssocID="{C17FCDC5-28AE-4A22-B8F6-F53F96CAB48E}" presName="outerComposite" presStyleCnt="0">
        <dgm:presLayoutVars>
          <dgm:chMax val="5"/>
          <dgm:dir/>
          <dgm:resizeHandles val="exact"/>
        </dgm:presLayoutVars>
      </dgm:prSet>
      <dgm:spPr/>
      <dgm:t>
        <a:bodyPr/>
        <a:lstStyle/>
        <a:p>
          <a:endParaRPr lang="es-MX"/>
        </a:p>
      </dgm:t>
    </dgm:pt>
    <dgm:pt modelId="{4344EC05-2A72-45F1-8C3E-09CB06D6715A}" type="pres">
      <dgm:prSet presAssocID="{C17FCDC5-28AE-4A22-B8F6-F53F96CAB48E}" presName="dummyMaxCanvas" presStyleCnt="0">
        <dgm:presLayoutVars/>
      </dgm:prSet>
      <dgm:spPr/>
    </dgm:pt>
    <dgm:pt modelId="{071F2400-6EAD-45DA-97E0-E51CBACDFA0D}" type="pres">
      <dgm:prSet presAssocID="{C17FCDC5-28AE-4A22-B8F6-F53F96CAB48E}" presName="ThreeNodes_1" presStyleLbl="node1" presStyleIdx="0" presStyleCnt="3">
        <dgm:presLayoutVars>
          <dgm:bulletEnabled val="1"/>
        </dgm:presLayoutVars>
      </dgm:prSet>
      <dgm:spPr/>
      <dgm:t>
        <a:bodyPr/>
        <a:lstStyle/>
        <a:p>
          <a:endParaRPr lang="es-MX"/>
        </a:p>
      </dgm:t>
    </dgm:pt>
    <dgm:pt modelId="{EF2DDC1B-1190-4586-B197-EEBE812C1006}" type="pres">
      <dgm:prSet presAssocID="{C17FCDC5-28AE-4A22-B8F6-F53F96CAB48E}" presName="ThreeNodes_2" presStyleLbl="node1" presStyleIdx="1" presStyleCnt="3">
        <dgm:presLayoutVars>
          <dgm:bulletEnabled val="1"/>
        </dgm:presLayoutVars>
      </dgm:prSet>
      <dgm:spPr/>
      <dgm:t>
        <a:bodyPr/>
        <a:lstStyle/>
        <a:p>
          <a:endParaRPr lang="es-MX"/>
        </a:p>
      </dgm:t>
    </dgm:pt>
    <dgm:pt modelId="{25B85EF4-743E-4DD6-A4E7-198B7CE5FAC4}" type="pres">
      <dgm:prSet presAssocID="{C17FCDC5-28AE-4A22-B8F6-F53F96CAB48E}" presName="ThreeNodes_3" presStyleLbl="node1" presStyleIdx="2" presStyleCnt="3">
        <dgm:presLayoutVars>
          <dgm:bulletEnabled val="1"/>
        </dgm:presLayoutVars>
      </dgm:prSet>
      <dgm:spPr/>
      <dgm:t>
        <a:bodyPr/>
        <a:lstStyle/>
        <a:p>
          <a:endParaRPr lang="es-MX"/>
        </a:p>
      </dgm:t>
    </dgm:pt>
    <dgm:pt modelId="{D973E708-92DF-495D-AAAF-D309E5EC2E50}" type="pres">
      <dgm:prSet presAssocID="{C17FCDC5-28AE-4A22-B8F6-F53F96CAB48E}" presName="ThreeConn_1-2" presStyleLbl="fgAccFollowNode1" presStyleIdx="0" presStyleCnt="2">
        <dgm:presLayoutVars>
          <dgm:bulletEnabled val="1"/>
        </dgm:presLayoutVars>
      </dgm:prSet>
      <dgm:spPr/>
      <dgm:t>
        <a:bodyPr/>
        <a:lstStyle/>
        <a:p>
          <a:endParaRPr lang="es-MX"/>
        </a:p>
      </dgm:t>
    </dgm:pt>
    <dgm:pt modelId="{CC2132C5-93B3-4A51-B367-C26E381F5086}" type="pres">
      <dgm:prSet presAssocID="{C17FCDC5-28AE-4A22-B8F6-F53F96CAB48E}" presName="ThreeConn_2-3" presStyleLbl="fgAccFollowNode1" presStyleIdx="1" presStyleCnt="2">
        <dgm:presLayoutVars>
          <dgm:bulletEnabled val="1"/>
        </dgm:presLayoutVars>
      </dgm:prSet>
      <dgm:spPr/>
      <dgm:t>
        <a:bodyPr/>
        <a:lstStyle/>
        <a:p>
          <a:endParaRPr lang="es-MX"/>
        </a:p>
      </dgm:t>
    </dgm:pt>
    <dgm:pt modelId="{A58B689E-7B62-4E97-8075-216ABC59C769}" type="pres">
      <dgm:prSet presAssocID="{C17FCDC5-28AE-4A22-B8F6-F53F96CAB48E}" presName="ThreeNodes_1_text" presStyleLbl="node1" presStyleIdx="2" presStyleCnt="3">
        <dgm:presLayoutVars>
          <dgm:bulletEnabled val="1"/>
        </dgm:presLayoutVars>
      </dgm:prSet>
      <dgm:spPr/>
      <dgm:t>
        <a:bodyPr/>
        <a:lstStyle/>
        <a:p>
          <a:endParaRPr lang="es-MX"/>
        </a:p>
      </dgm:t>
    </dgm:pt>
    <dgm:pt modelId="{B6062215-F4AE-4312-89CE-B1754D15A5BA}" type="pres">
      <dgm:prSet presAssocID="{C17FCDC5-28AE-4A22-B8F6-F53F96CAB48E}" presName="ThreeNodes_2_text" presStyleLbl="node1" presStyleIdx="2" presStyleCnt="3">
        <dgm:presLayoutVars>
          <dgm:bulletEnabled val="1"/>
        </dgm:presLayoutVars>
      </dgm:prSet>
      <dgm:spPr/>
      <dgm:t>
        <a:bodyPr/>
        <a:lstStyle/>
        <a:p>
          <a:endParaRPr lang="es-MX"/>
        </a:p>
      </dgm:t>
    </dgm:pt>
    <dgm:pt modelId="{3A8BE8FD-BF75-4CB1-A625-02714D55ABF3}" type="pres">
      <dgm:prSet presAssocID="{C17FCDC5-28AE-4A22-B8F6-F53F96CAB48E}" presName="ThreeNodes_3_text" presStyleLbl="node1" presStyleIdx="2" presStyleCnt="3">
        <dgm:presLayoutVars>
          <dgm:bulletEnabled val="1"/>
        </dgm:presLayoutVars>
      </dgm:prSet>
      <dgm:spPr/>
      <dgm:t>
        <a:bodyPr/>
        <a:lstStyle/>
        <a:p>
          <a:endParaRPr lang="es-MX"/>
        </a:p>
      </dgm:t>
    </dgm:pt>
  </dgm:ptLst>
  <dgm:cxnLst>
    <dgm:cxn modelId="{CDC4897D-6CFF-446C-8F6F-F3DF7CAD1632}" type="presOf" srcId="{68C32BC9-BB9C-4032-8F16-B112C371EB89}" destId="{EF2DDC1B-1190-4586-B197-EEBE812C1006}" srcOrd="0" destOrd="0" presId="urn:microsoft.com/office/officeart/2005/8/layout/vProcess5"/>
    <dgm:cxn modelId="{D1C87928-5352-4846-A31E-753365E6828D}" srcId="{C17FCDC5-28AE-4A22-B8F6-F53F96CAB48E}" destId="{68C32BC9-BB9C-4032-8F16-B112C371EB89}" srcOrd="1" destOrd="0" parTransId="{1810BE39-96BD-4901-AEAC-1D3B83AD3D3F}" sibTransId="{4BEE72DA-B133-433F-AE9D-96321F86C055}"/>
    <dgm:cxn modelId="{D648A244-6FC5-4604-9831-3963B9F7F4B3}" type="presOf" srcId="{6795E570-486D-4B87-BCF4-C65827B73F1E}" destId="{D973E708-92DF-495D-AAAF-D309E5EC2E50}" srcOrd="0" destOrd="0" presId="urn:microsoft.com/office/officeart/2005/8/layout/vProcess5"/>
    <dgm:cxn modelId="{23E309E3-2C4A-4008-A49B-548B7F768669}" type="presOf" srcId="{C17FCDC5-28AE-4A22-B8F6-F53F96CAB48E}" destId="{7206F2D6-FF82-48F6-BC86-3C54583E6AA8}" srcOrd="0" destOrd="0" presId="urn:microsoft.com/office/officeart/2005/8/layout/vProcess5"/>
    <dgm:cxn modelId="{C61C9D82-0462-4A1D-8BF1-3AF59ABD7B01}" srcId="{C17FCDC5-28AE-4A22-B8F6-F53F96CAB48E}" destId="{8ACAB85A-5735-40F2-9E9D-683C7F689ECA}" srcOrd="2" destOrd="0" parTransId="{488B5697-8E52-4DAC-BAAB-9C3CCE640B95}" sibTransId="{F7AAF7CD-9F3A-4801-BF8A-32D1F3224D6F}"/>
    <dgm:cxn modelId="{33238B8C-0DDD-4F1A-B391-F7DCC2FEC7B2}" srcId="{C17FCDC5-28AE-4A22-B8F6-F53F96CAB48E}" destId="{A6D09DDA-E01B-4ECF-B99C-CFA51B4C864E}" srcOrd="0" destOrd="0" parTransId="{1871AFF6-4903-4750-AF3A-D188A75D567F}" sibTransId="{6795E570-486D-4B87-BCF4-C65827B73F1E}"/>
    <dgm:cxn modelId="{71C38D15-DD5E-4407-B815-B44413E8FE05}" type="presOf" srcId="{4BEE72DA-B133-433F-AE9D-96321F86C055}" destId="{CC2132C5-93B3-4A51-B367-C26E381F5086}" srcOrd="0" destOrd="0" presId="urn:microsoft.com/office/officeart/2005/8/layout/vProcess5"/>
    <dgm:cxn modelId="{508A409B-AB80-4558-A88A-ACAF51932860}" type="presOf" srcId="{8ACAB85A-5735-40F2-9E9D-683C7F689ECA}" destId="{25B85EF4-743E-4DD6-A4E7-198B7CE5FAC4}" srcOrd="0" destOrd="0" presId="urn:microsoft.com/office/officeart/2005/8/layout/vProcess5"/>
    <dgm:cxn modelId="{129B35DB-7589-4532-9517-B55575FE1387}" type="presOf" srcId="{8ACAB85A-5735-40F2-9E9D-683C7F689ECA}" destId="{3A8BE8FD-BF75-4CB1-A625-02714D55ABF3}" srcOrd="1" destOrd="0" presId="urn:microsoft.com/office/officeart/2005/8/layout/vProcess5"/>
    <dgm:cxn modelId="{EBA80F60-14EC-4CFF-9A9A-BC246F05724B}" type="presOf" srcId="{A6D09DDA-E01B-4ECF-B99C-CFA51B4C864E}" destId="{071F2400-6EAD-45DA-97E0-E51CBACDFA0D}" srcOrd="0" destOrd="0" presId="urn:microsoft.com/office/officeart/2005/8/layout/vProcess5"/>
    <dgm:cxn modelId="{98F3A7F2-094A-4E97-8650-4AA51CBD99FE}" type="presOf" srcId="{A6D09DDA-E01B-4ECF-B99C-CFA51B4C864E}" destId="{A58B689E-7B62-4E97-8075-216ABC59C769}" srcOrd="1" destOrd="0" presId="urn:microsoft.com/office/officeart/2005/8/layout/vProcess5"/>
    <dgm:cxn modelId="{651CDF68-9122-4BC4-83E2-87DE869600DE}" type="presOf" srcId="{68C32BC9-BB9C-4032-8F16-B112C371EB89}" destId="{B6062215-F4AE-4312-89CE-B1754D15A5BA}" srcOrd="1" destOrd="0" presId="urn:microsoft.com/office/officeart/2005/8/layout/vProcess5"/>
    <dgm:cxn modelId="{5769C177-12DF-40CB-BD8D-0555AB5558CF}" type="presParOf" srcId="{7206F2D6-FF82-48F6-BC86-3C54583E6AA8}" destId="{4344EC05-2A72-45F1-8C3E-09CB06D6715A}" srcOrd="0" destOrd="0" presId="urn:microsoft.com/office/officeart/2005/8/layout/vProcess5"/>
    <dgm:cxn modelId="{C4728D03-561B-4B02-94BF-DE08E6C3BBCE}" type="presParOf" srcId="{7206F2D6-FF82-48F6-BC86-3C54583E6AA8}" destId="{071F2400-6EAD-45DA-97E0-E51CBACDFA0D}" srcOrd="1" destOrd="0" presId="urn:microsoft.com/office/officeart/2005/8/layout/vProcess5"/>
    <dgm:cxn modelId="{98F96A33-4EDB-4199-ACD7-2DE73AE4159E}" type="presParOf" srcId="{7206F2D6-FF82-48F6-BC86-3C54583E6AA8}" destId="{EF2DDC1B-1190-4586-B197-EEBE812C1006}" srcOrd="2" destOrd="0" presId="urn:microsoft.com/office/officeart/2005/8/layout/vProcess5"/>
    <dgm:cxn modelId="{B5B57637-F2BD-49E1-BF25-9304D5D3FB88}" type="presParOf" srcId="{7206F2D6-FF82-48F6-BC86-3C54583E6AA8}" destId="{25B85EF4-743E-4DD6-A4E7-198B7CE5FAC4}" srcOrd="3" destOrd="0" presId="urn:microsoft.com/office/officeart/2005/8/layout/vProcess5"/>
    <dgm:cxn modelId="{1EFEBF62-8F75-4295-9107-42D48E58E407}" type="presParOf" srcId="{7206F2D6-FF82-48F6-BC86-3C54583E6AA8}" destId="{D973E708-92DF-495D-AAAF-D309E5EC2E50}" srcOrd="4" destOrd="0" presId="urn:microsoft.com/office/officeart/2005/8/layout/vProcess5"/>
    <dgm:cxn modelId="{BF8E2D86-51C8-4572-813C-E2AA673F43F9}" type="presParOf" srcId="{7206F2D6-FF82-48F6-BC86-3C54583E6AA8}" destId="{CC2132C5-93B3-4A51-B367-C26E381F5086}" srcOrd="5" destOrd="0" presId="urn:microsoft.com/office/officeart/2005/8/layout/vProcess5"/>
    <dgm:cxn modelId="{46AD13EF-3E9E-44A7-B0F0-68B699000723}" type="presParOf" srcId="{7206F2D6-FF82-48F6-BC86-3C54583E6AA8}" destId="{A58B689E-7B62-4E97-8075-216ABC59C769}" srcOrd="6" destOrd="0" presId="urn:microsoft.com/office/officeart/2005/8/layout/vProcess5"/>
    <dgm:cxn modelId="{C5C0B57B-5453-4EAB-ACE4-127D63B6408A}" type="presParOf" srcId="{7206F2D6-FF82-48F6-BC86-3C54583E6AA8}" destId="{B6062215-F4AE-4312-89CE-B1754D15A5BA}" srcOrd="7" destOrd="0" presId="urn:microsoft.com/office/officeart/2005/8/layout/vProcess5"/>
    <dgm:cxn modelId="{B93F216F-E024-42C0-BF0B-65B67FDC3230}" type="presParOf" srcId="{7206F2D6-FF82-48F6-BC86-3C54583E6AA8}" destId="{3A8BE8FD-BF75-4CB1-A625-02714D55ABF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03C547-640C-422E-9E9D-CDD412AC95DD}" type="doc">
      <dgm:prSet loTypeId="urn:microsoft.com/office/officeart/2005/8/layout/hierarchy2" loCatId="hierarchy" qsTypeId="urn:microsoft.com/office/officeart/2005/8/quickstyle/simple5" qsCatId="simple" csTypeId="urn:microsoft.com/office/officeart/2005/8/colors/colorful2" csCatId="colorful" phldr="1"/>
      <dgm:spPr/>
      <dgm:t>
        <a:bodyPr/>
        <a:lstStyle/>
        <a:p>
          <a:endParaRPr lang="es-MX"/>
        </a:p>
      </dgm:t>
    </dgm:pt>
    <dgm:pt modelId="{C9C5537A-83BD-49B6-A4B8-7E42C7C3BBD1}">
      <dgm:prSet phldrT="[Texto]"/>
      <dgm:spPr/>
      <dgm:t>
        <a:bodyPr/>
        <a:lstStyle/>
        <a:p>
          <a:r>
            <a:rPr lang="es-MX" dirty="0" smtClean="0"/>
            <a:t>Grupo de trabajo de la INTOSAI para el valor y beneficio de las EFS</a:t>
          </a:r>
          <a:endParaRPr lang="es-MX" dirty="0"/>
        </a:p>
      </dgm:t>
    </dgm:pt>
    <dgm:pt modelId="{2F076265-5963-411A-9FAB-4DF3C8FCCDF6}" type="parTrans" cxnId="{BEC69D1C-75A5-4871-9988-1DE9FA26AC7A}">
      <dgm:prSet/>
      <dgm:spPr/>
      <dgm:t>
        <a:bodyPr/>
        <a:lstStyle/>
        <a:p>
          <a:endParaRPr lang="es-MX"/>
        </a:p>
      </dgm:t>
    </dgm:pt>
    <dgm:pt modelId="{9AE4C5F9-A374-4EC1-BA69-32A9E6A8F9CA}" type="sibTrans" cxnId="{BEC69D1C-75A5-4871-9988-1DE9FA26AC7A}">
      <dgm:prSet/>
      <dgm:spPr/>
      <dgm:t>
        <a:bodyPr/>
        <a:lstStyle/>
        <a:p>
          <a:endParaRPr lang="es-MX"/>
        </a:p>
      </dgm:t>
    </dgm:pt>
    <dgm:pt modelId="{A376EAA9-C199-4ABD-83BE-480C56679740}">
      <dgm:prSet phldrT="[Texto]"/>
      <dgm:spPr/>
      <dgm:t>
        <a:bodyPr/>
        <a:lstStyle/>
        <a:p>
          <a:r>
            <a:rPr lang="es-MX" dirty="0" smtClean="0"/>
            <a:t>Identificación de riesgos en las EFS</a:t>
          </a:r>
          <a:endParaRPr lang="es-MX" dirty="0"/>
        </a:p>
      </dgm:t>
    </dgm:pt>
    <dgm:pt modelId="{0B2F371C-8C88-421D-9B12-3524AEB4B8FE}" type="parTrans" cxnId="{170C5DB4-EAF2-4CDC-847F-785F6773C86E}">
      <dgm:prSet/>
      <dgm:spPr/>
      <dgm:t>
        <a:bodyPr/>
        <a:lstStyle/>
        <a:p>
          <a:endParaRPr lang="es-MX"/>
        </a:p>
      </dgm:t>
    </dgm:pt>
    <dgm:pt modelId="{96F66BC3-CDD0-4B82-AEB0-D1496F689B3F}" type="sibTrans" cxnId="{170C5DB4-EAF2-4CDC-847F-785F6773C86E}">
      <dgm:prSet/>
      <dgm:spPr/>
      <dgm:t>
        <a:bodyPr/>
        <a:lstStyle/>
        <a:p>
          <a:endParaRPr lang="es-MX"/>
        </a:p>
      </dgm:t>
    </dgm:pt>
    <dgm:pt modelId="{0884263C-9189-4244-A47B-49819143FCD4}">
      <dgm:prSet phldrT="[Texto]"/>
      <dgm:spPr/>
      <dgm:t>
        <a:bodyPr/>
        <a:lstStyle/>
        <a:p>
          <a:r>
            <a:rPr lang="es-MX" dirty="0" smtClean="0"/>
            <a:t>Promoción de herramientas de la INTOSAI, incluida IntoSAINT</a:t>
          </a:r>
          <a:endParaRPr lang="es-MX" dirty="0"/>
        </a:p>
      </dgm:t>
    </dgm:pt>
    <dgm:pt modelId="{416AC584-2EED-404F-B31B-06406F40BAC7}" type="parTrans" cxnId="{A34C7999-DA2C-4ADF-A656-EF93695CE952}">
      <dgm:prSet/>
      <dgm:spPr/>
      <dgm:t>
        <a:bodyPr/>
        <a:lstStyle/>
        <a:p>
          <a:endParaRPr lang="es-MX"/>
        </a:p>
      </dgm:t>
    </dgm:pt>
    <dgm:pt modelId="{C17D32C4-4F2A-43C4-A0F9-672ED4B6BAA0}" type="sibTrans" cxnId="{A34C7999-DA2C-4ADF-A656-EF93695CE952}">
      <dgm:prSet/>
      <dgm:spPr/>
      <dgm:t>
        <a:bodyPr/>
        <a:lstStyle/>
        <a:p>
          <a:endParaRPr lang="es-MX"/>
        </a:p>
      </dgm:t>
    </dgm:pt>
    <dgm:pt modelId="{132F312A-444F-461B-9FD4-96FF7A4E56CA}" type="pres">
      <dgm:prSet presAssocID="{1003C547-640C-422E-9E9D-CDD412AC95DD}" presName="diagram" presStyleCnt="0">
        <dgm:presLayoutVars>
          <dgm:chPref val="1"/>
          <dgm:dir/>
          <dgm:animOne val="branch"/>
          <dgm:animLvl val="lvl"/>
          <dgm:resizeHandles val="exact"/>
        </dgm:presLayoutVars>
      </dgm:prSet>
      <dgm:spPr/>
      <dgm:t>
        <a:bodyPr/>
        <a:lstStyle/>
        <a:p>
          <a:endParaRPr lang="es-MX"/>
        </a:p>
      </dgm:t>
    </dgm:pt>
    <dgm:pt modelId="{F0F9434A-6EA0-4632-9698-FC6F1F9B8198}" type="pres">
      <dgm:prSet presAssocID="{C9C5537A-83BD-49B6-A4B8-7E42C7C3BBD1}" presName="root1" presStyleCnt="0"/>
      <dgm:spPr/>
    </dgm:pt>
    <dgm:pt modelId="{891BD606-4F93-43C5-837E-F54FFF156A60}" type="pres">
      <dgm:prSet presAssocID="{C9C5537A-83BD-49B6-A4B8-7E42C7C3BBD1}" presName="LevelOneTextNode" presStyleLbl="node0" presStyleIdx="0" presStyleCnt="1">
        <dgm:presLayoutVars>
          <dgm:chPref val="3"/>
        </dgm:presLayoutVars>
      </dgm:prSet>
      <dgm:spPr/>
      <dgm:t>
        <a:bodyPr/>
        <a:lstStyle/>
        <a:p>
          <a:endParaRPr lang="es-MX"/>
        </a:p>
      </dgm:t>
    </dgm:pt>
    <dgm:pt modelId="{B0ECC5A8-9C2F-44ED-8E2E-9BD1FF9DEE4F}" type="pres">
      <dgm:prSet presAssocID="{C9C5537A-83BD-49B6-A4B8-7E42C7C3BBD1}" presName="level2hierChild" presStyleCnt="0"/>
      <dgm:spPr/>
    </dgm:pt>
    <dgm:pt modelId="{1A17B7F6-652F-40BE-AB52-B38176C26F45}" type="pres">
      <dgm:prSet presAssocID="{0B2F371C-8C88-421D-9B12-3524AEB4B8FE}" presName="conn2-1" presStyleLbl="parChTrans1D2" presStyleIdx="0" presStyleCnt="2"/>
      <dgm:spPr/>
      <dgm:t>
        <a:bodyPr/>
        <a:lstStyle/>
        <a:p>
          <a:endParaRPr lang="es-MX"/>
        </a:p>
      </dgm:t>
    </dgm:pt>
    <dgm:pt modelId="{39968CD3-23F4-428D-ABC8-A4E385264DD4}" type="pres">
      <dgm:prSet presAssocID="{0B2F371C-8C88-421D-9B12-3524AEB4B8FE}" presName="connTx" presStyleLbl="parChTrans1D2" presStyleIdx="0" presStyleCnt="2"/>
      <dgm:spPr/>
      <dgm:t>
        <a:bodyPr/>
        <a:lstStyle/>
        <a:p>
          <a:endParaRPr lang="es-MX"/>
        </a:p>
      </dgm:t>
    </dgm:pt>
    <dgm:pt modelId="{2370BE64-F145-44E4-B222-B19D3D0B5A61}" type="pres">
      <dgm:prSet presAssocID="{A376EAA9-C199-4ABD-83BE-480C56679740}" presName="root2" presStyleCnt="0"/>
      <dgm:spPr/>
    </dgm:pt>
    <dgm:pt modelId="{B5486500-1C1D-43DD-801C-281EB42E1C90}" type="pres">
      <dgm:prSet presAssocID="{A376EAA9-C199-4ABD-83BE-480C56679740}" presName="LevelTwoTextNode" presStyleLbl="node2" presStyleIdx="0" presStyleCnt="2">
        <dgm:presLayoutVars>
          <dgm:chPref val="3"/>
        </dgm:presLayoutVars>
      </dgm:prSet>
      <dgm:spPr/>
      <dgm:t>
        <a:bodyPr/>
        <a:lstStyle/>
        <a:p>
          <a:endParaRPr lang="es-MX"/>
        </a:p>
      </dgm:t>
    </dgm:pt>
    <dgm:pt modelId="{E309CACD-5017-4A30-98E1-BC417CCA8C71}" type="pres">
      <dgm:prSet presAssocID="{A376EAA9-C199-4ABD-83BE-480C56679740}" presName="level3hierChild" presStyleCnt="0"/>
      <dgm:spPr/>
    </dgm:pt>
    <dgm:pt modelId="{271B8684-3B51-49CD-9694-5B5B93454EBF}" type="pres">
      <dgm:prSet presAssocID="{416AC584-2EED-404F-B31B-06406F40BAC7}" presName="conn2-1" presStyleLbl="parChTrans1D2" presStyleIdx="1" presStyleCnt="2"/>
      <dgm:spPr/>
      <dgm:t>
        <a:bodyPr/>
        <a:lstStyle/>
        <a:p>
          <a:endParaRPr lang="es-MX"/>
        </a:p>
      </dgm:t>
    </dgm:pt>
    <dgm:pt modelId="{E31A6D7F-9696-40B5-B7E1-232D19229EC4}" type="pres">
      <dgm:prSet presAssocID="{416AC584-2EED-404F-B31B-06406F40BAC7}" presName="connTx" presStyleLbl="parChTrans1D2" presStyleIdx="1" presStyleCnt="2"/>
      <dgm:spPr/>
      <dgm:t>
        <a:bodyPr/>
        <a:lstStyle/>
        <a:p>
          <a:endParaRPr lang="es-MX"/>
        </a:p>
      </dgm:t>
    </dgm:pt>
    <dgm:pt modelId="{EDEA73E4-38BD-4BBC-8643-1914A8C31564}" type="pres">
      <dgm:prSet presAssocID="{0884263C-9189-4244-A47B-49819143FCD4}" presName="root2" presStyleCnt="0"/>
      <dgm:spPr/>
    </dgm:pt>
    <dgm:pt modelId="{18815787-5E35-4E91-A558-33C3F05E096C}" type="pres">
      <dgm:prSet presAssocID="{0884263C-9189-4244-A47B-49819143FCD4}" presName="LevelTwoTextNode" presStyleLbl="node2" presStyleIdx="1" presStyleCnt="2">
        <dgm:presLayoutVars>
          <dgm:chPref val="3"/>
        </dgm:presLayoutVars>
      </dgm:prSet>
      <dgm:spPr/>
      <dgm:t>
        <a:bodyPr/>
        <a:lstStyle/>
        <a:p>
          <a:endParaRPr lang="es-MX"/>
        </a:p>
      </dgm:t>
    </dgm:pt>
    <dgm:pt modelId="{E473DFE2-E19D-48EB-99F8-B37D791D93DD}" type="pres">
      <dgm:prSet presAssocID="{0884263C-9189-4244-A47B-49819143FCD4}" presName="level3hierChild" presStyleCnt="0"/>
      <dgm:spPr/>
    </dgm:pt>
  </dgm:ptLst>
  <dgm:cxnLst>
    <dgm:cxn modelId="{EF50CE45-5A14-424A-9452-F026CB315AF8}" type="presOf" srcId="{0884263C-9189-4244-A47B-49819143FCD4}" destId="{18815787-5E35-4E91-A558-33C3F05E096C}" srcOrd="0" destOrd="0" presId="urn:microsoft.com/office/officeart/2005/8/layout/hierarchy2"/>
    <dgm:cxn modelId="{18867C52-AC75-4AAB-880D-55C7C7FE0851}" type="presOf" srcId="{416AC584-2EED-404F-B31B-06406F40BAC7}" destId="{271B8684-3B51-49CD-9694-5B5B93454EBF}" srcOrd="0" destOrd="0" presId="urn:microsoft.com/office/officeart/2005/8/layout/hierarchy2"/>
    <dgm:cxn modelId="{2ECECC30-09F1-4DF0-87A8-F8B61B3540CC}" type="presOf" srcId="{416AC584-2EED-404F-B31B-06406F40BAC7}" destId="{E31A6D7F-9696-40B5-B7E1-232D19229EC4}" srcOrd="1" destOrd="0" presId="urn:microsoft.com/office/officeart/2005/8/layout/hierarchy2"/>
    <dgm:cxn modelId="{BEC69D1C-75A5-4871-9988-1DE9FA26AC7A}" srcId="{1003C547-640C-422E-9E9D-CDD412AC95DD}" destId="{C9C5537A-83BD-49B6-A4B8-7E42C7C3BBD1}" srcOrd="0" destOrd="0" parTransId="{2F076265-5963-411A-9FAB-4DF3C8FCCDF6}" sibTransId="{9AE4C5F9-A374-4EC1-BA69-32A9E6A8F9CA}"/>
    <dgm:cxn modelId="{6AE54B3A-F7E3-4704-AA6C-A5F21B28B17F}" type="presOf" srcId="{A376EAA9-C199-4ABD-83BE-480C56679740}" destId="{B5486500-1C1D-43DD-801C-281EB42E1C90}" srcOrd="0" destOrd="0" presId="urn:microsoft.com/office/officeart/2005/8/layout/hierarchy2"/>
    <dgm:cxn modelId="{0DEC114A-D382-488C-B25C-30E77E1D8DDD}" type="presOf" srcId="{1003C547-640C-422E-9E9D-CDD412AC95DD}" destId="{132F312A-444F-461B-9FD4-96FF7A4E56CA}" srcOrd="0" destOrd="0" presId="urn:microsoft.com/office/officeart/2005/8/layout/hierarchy2"/>
    <dgm:cxn modelId="{5FBBE3BD-1E14-412C-A3D3-81CBB4EDD5A9}" type="presOf" srcId="{0B2F371C-8C88-421D-9B12-3524AEB4B8FE}" destId="{39968CD3-23F4-428D-ABC8-A4E385264DD4}" srcOrd="1" destOrd="0" presId="urn:microsoft.com/office/officeart/2005/8/layout/hierarchy2"/>
    <dgm:cxn modelId="{A34C7999-DA2C-4ADF-A656-EF93695CE952}" srcId="{C9C5537A-83BD-49B6-A4B8-7E42C7C3BBD1}" destId="{0884263C-9189-4244-A47B-49819143FCD4}" srcOrd="1" destOrd="0" parTransId="{416AC584-2EED-404F-B31B-06406F40BAC7}" sibTransId="{C17D32C4-4F2A-43C4-A0F9-672ED4B6BAA0}"/>
    <dgm:cxn modelId="{F1696264-2DA5-4EA2-8E84-A32C54480132}" type="presOf" srcId="{0B2F371C-8C88-421D-9B12-3524AEB4B8FE}" destId="{1A17B7F6-652F-40BE-AB52-B38176C26F45}" srcOrd="0" destOrd="0" presId="urn:microsoft.com/office/officeart/2005/8/layout/hierarchy2"/>
    <dgm:cxn modelId="{170C5DB4-EAF2-4CDC-847F-785F6773C86E}" srcId="{C9C5537A-83BD-49B6-A4B8-7E42C7C3BBD1}" destId="{A376EAA9-C199-4ABD-83BE-480C56679740}" srcOrd="0" destOrd="0" parTransId="{0B2F371C-8C88-421D-9B12-3524AEB4B8FE}" sibTransId="{96F66BC3-CDD0-4B82-AEB0-D1496F689B3F}"/>
    <dgm:cxn modelId="{9244A5BC-F592-44C7-9B6C-C5876DC03677}" type="presOf" srcId="{C9C5537A-83BD-49B6-A4B8-7E42C7C3BBD1}" destId="{891BD606-4F93-43C5-837E-F54FFF156A60}" srcOrd="0" destOrd="0" presId="urn:microsoft.com/office/officeart/2005/8/layout/hierarchy2"/>
    <dgm:cxn modelId="{1C48CB59-C715-4B49-90F7-AE28A735B024}" type="presParOf" srcId="{132F312A-444F-461B-9FD4-96FF7A4E56CA}" destId="{F0F9434A-6EA0-4632-9698-FC6F1F9B8198}" srcOrd="0" destOrd="0" presId="urn:microsoft.com/office/officeart/2005/8/layout/hierarchy2"/>
    <dgm:cxn modelId="{BC066F1E-35FD-452E-AD5A-E4E4A54353E2}" type="presParOf" srcId="{F0F9434A-6EA0-4632-9698-FC6F1F9B8198}" destId="{891BD606-4F93-43C5-837E-F54FFF156A60}" srcOrd="0" destOrd="0" presId="urn:microsoft.com/office/officeart/2005/8/layout/hierarchy2"/>
    <dgm:cxn modelId="{85C972C2-58AB-44BD-B996-24B288D8EE89}" type="presParOf" srcId="{F0F9434A-6EA0-4632-9698-FC6F1F9B8198}" destId="{B0ECC5A8-9C2F-44ED-8E2E-9BD1FF9DEE4F}" srcOrd="1" destOrd="0" presId="urn:microsoft.com/office/officeart/2005/8/layout/hierarchy2"/>
    <dgm:cxn modelId="{EA462EB0-52D0-4603-AF8D-318498B96E67}" type="presParOf" srcId="{B0ECC5A8-9C2F-44ED-8E2E-9BD1FF9DEE4F}" destId="{1A17B7F6-652F-40BE-AB52-B38176C26F45}" srcOrd="0" destOrd="0" presId="urn:microsoft.com/office/officeart/2005/8/layout/hierarchy2"/>
    <dgm:cxn modelId="{C5C50B67-C70D-41B2-B07C-331D15B48A6F}" type="presParOf" srcId="{1A17B7F6-652F-40BE-AB52-B38176C26F45}" destId="{39968CD3-23F4-428D-ABC8-A4E385264DD4}" srcOrd="0" destOrd="0" presId="urn:microsoft.com/office/officeart/2005/8/layout/hierarchy2"/>
    <dgm:cxn modelId="{71914F2B-5EBD-400C-9273-1B4CA1183469}" type="presParOf" srcId="{B0ECC5A8-9C2F-44ED-8E2E-9BD1FF9DEE4F}" destId="{2370BE64-F145-44E4-B222-B19D3D0B5A61}" srcOrd="1" destOrd="0" presId="urn:microsoft.com/office/officeart/2005/8/layout/hierarchy2"/>
    <dgm:cxn modelId="{BEF73D8F-1B95-40FE-8D6E-5F123B8D87A3}" type="presParOf" srcId="{2370BE64-F145-44E4-B222-B19D3D0B5A61}" destId="{B5486500-1C1D-43DD-801C-281EB42E1C90}" srcOrd="0" destOrd="0" presId="urn:microsoft.com/office/officeart/2005/8/layout/hierarchy2"/>
    <dgm:cxn modelId="{235B1F97-33FD-4660-82D5-7FB8DD4A8840}" type="presParOf" srcId="{2370BE64-F145-44E4-B222-B19D3D0B5A61}" destId="{E309CACD-5017-4A30-98E1-BC417CCA8C71}" srcOrd="1" destOrd="0" presId="urn:microsoft.com/office/officeart/2005/8/layout/hierarchy2"/>
    <dgm:cxn modelId="{5E84FAE4-BE1F-42BF-9C43-1E3D37493148}" type="presParOf" srcId="{B0ECC5A8-9C2F-44ED-8E2E-9BD1FF9DEE4F}" destId="{271B8684-3B51-49CD-9694-5B5B93454EBF}" srcOrd="2" destOrd="0" presId="urn:microsoft.com/office/officeart/2005/8/layout/hierarchy2"/>
    <dgm:cxn modelId="{E326568D-8A50-48DB-AFF5-425A8896305A}" type="presParOf" srcId="{271B8684-3B51-49CD-9694-5B5B93454EBF}" destId="{E31A6D7F-9696-40B5-B7E1-232D19229EC4}" srcOrd="0" destOrd="0" presId="urn:microsoft.com/office/officeart/2005/8/layout/hierarchy2"/>
    <dgm:cxn modelId="{7DF09B58-AB28-4C49-905A-83ACF97C8DE8}" type="presParOf" srcId="{B0ECC5A8-9C2F-44ED-8E2E-9BD1FF9DEE4F}" destId="{EDEA73E4-38BD-4BBC-8643-1914A8C31564}" srcOrd="3" destOrd="0" presId="urn:microsoft.com/office/officeart/2005/8/layout/hierarchy2"/>
    <dgm:cxn modelId="{5305D5ED-7E9A-4DEA-B29D-1DAB9B5DCD08}" type="presParOf" srcId="{EDEA73E4-38BD-4BBC-8643-1914A8C31564}" destId="{18815787-5E35-4E91-A558-33C3F05E096C}" srcOrd="0" destOrd="0" presId="urn:microsoft.com/office/officeart/2005/8/layout/hierarchy2"/>
    <dgm:cxn modelId="{85F4FDC5-3ADA-474A-9975-F06B03024B86}" type="presParOf" srcId="{EDEA73E4-38BD-4BBC-8643-1914A8C31564}" destId="{E473DFE2-E19D-48EB-99F8-B37D791D93D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491D66B-3EE5-495D-B4FF-2E7BDBCDF5AC}" type="doc">
      <dgm:prSet loTypeId="urn:microsoft.com/office/officeart/2009/3/layout/IncreasingArrowsProcess" loCatId="process" qsTypeId="urn:microsoft.com/office/officeart/2005/8/quickstyle/simple5" qsCatId="simple" csTypeId="urn:microsoft.com/office/officeart/2005/8/colors/colorful2" csCatId="colorful" phldr="1"/>
      <dgm:spPr/>
      <dgm:t>
        <a:bodyPr/>
        <a:lstStyle/>
        <a:p>
          <a:endParaRPr lang="es-MX"/>
        </a:p>
      </dgm:t>
    </dgm:pt>
    <dgm:pt modelId="{2679CE67-9C6B-415D-BA87-BAE3AAF017C5}">
      <dgm:prSet phldrT="[Texto]" phldr="1"/>
      <dgm:spPr/>
      <dgm:t>
        <a:bodyPr/>
        <a:lstStyle/>
        <a:p>
          <a:pPr algn="ctr"/>
          <a:endParaRPr lang="es-MX"/>
        </a:p>
      </dgm:t>
    </dgm:pt>
    <dgm:pt modelId="{D5AAE2BC-2949-499F-9CA6-BB1EE89870CA}" type="parTrans" cxnId="{93FD1F50-FAB9-40A4-B2D3-0CB255148786}">
      <dgm:prSet/>
      <dgm:spPr/>
      <dgm:t>
        <a:bodyPr/>
        <a:lstStyle/>
        <a:p>
          <a:pPr algn="ctr"/>
          <a:endParaRPr lang="es-MX"/>
        </a:p>
      </dgm:t>
    </dgm:pt>
    <dgm:pt modelId="{7095E0D1-216C-4BFE-BF52-B38FB7250EFA}" type="sibTrans" cxnId="{93FD1F50-FAB9-40A4-B2D3-0CB255148786}">
      <dgm:prSet/>
      <dgm:spPr/>
      <dgm:t>
        <a:bodyPr/>
        <a:lstStyle/>
        <a:p>
          <a:pPr algn="ctr"/>
          <a:endParaRPr lang="es-MX"/>
        </a:p>
      </dgm:t>
    </dgm:pt>
    <dgm:pt modelId="{11FEDD9F-7550-48A2-9F63-EA46865E5817}">
      <dgm:prSet phldrT="[Texto]"/>
      <dgm:spPr/>
      <dgm:t>
        <a:bodyPr/>
        <a:lstStyle/>
        <a:p>
          <a:pPr algn="ctr"/>
          <a:r>
            <a:rPr lang="es-MX" dirty="0" smtClean="0"/>
            <a:t>Promoción de autoevaluaciones de la </a:t>
          </a:r>
          <a:r>
            <a:rPr lang="es-MX" b="1" dirty="0" smtClean="0"/>
            <a:t>integridad en el sector público </a:t>
          </a:r>
          <a:r>
            <a:rPr lang="es-MX" dirty="0" smtClean="0"/>
            <a:t>(SAINT)</a:t>
          </a:r>
          <a:endParaRPr lang="es-MX" dirty="0"/>
        </a:p>
      </dgm:t>
    </dgm:pt>
    <dgm:pt modelId="{CEAF5E92-6E9E-4721-8CD1-4C9FB7736336}" type="parTrans" cxnId="{9F24B297-5216-41C0-A844-4F6E11BED25F}">
      <dgm:prSet/>
      <dgm:spPr/>
      <dgm:t>
        <a:bodyPr/>
        <a:lstStyle/>
        <a:p>
          <a:pPr algn="ctr"/>
          <a:endParaRPr lang="es-MX"/>
        </a:p>
      </dgm:t>
    </dgm:pt>
    <dgm:pt modelId="{E82454A5-E50A-48AB-B074-C57B9F05F124}" type="sibTrans" cxnId="{9F24B297-5216-41C0-A844-4F6E11BED25F}">
      <dgm:prSet/>
      <dgm:spPr/>
      <dgm:t>
        <a:bodyPr/>
        <a:lstStyle/>
        <a:p>
          <a:pPr algn="ctr"/>
          <a:endParaRPr lang="es-MX"/>
        </a:p>
      </dgm:t>
    </dgm:pt>
    <dgm:pt modelId="{51FC5B52-DDC2-4D5D-B37E-731AD27965A2}">
      <dgm:prSet phldrT="[Texto]" phldr="1"/>
      <dgm:spPr/>
      <dgm:t>
        <a:bodyPr/>
        <a:lstStyle/>
        <a:p>
          <a:pPr algn="ctr"/>
          <a:endParaRPr lang="es-MX"/>
        </a:p>
      </dgm:t>
    </dgm:pt>
    <dgm:pt modelId="{BDEF58D3-47F5-4889-A9D9-6E6AA2E17720}" type="parTrans" cxnId="{8A86ACD4-C905-4E8F-90DA-8769924C61C4}">
      <dgm:prSet/>
      <dgm:spPr/>
      <dgm:t>
        <a:bodyPr/>
        <a:lstStyle/>
        <a:p>
          <a:pPr algn="ctr"/>
          <a:endParaRPr lang="es-MX"/>
        </a:p>
      </dgm:t>
    </dgm:pt>
    <dgm:pt modelId="{FF59A27D-3652-4F58-8F8D-36A76F552545}" type="sibTrans" cxnId="{8A86ACD4-C905-4E8F-90DA-8769924C61C4}">
      <dgm:prSet/>
      <dgm:spPr/>
      <dgm:t>
        <a:bodyPr/>
        <a:lstStyle/>
        <a:p>
          <a:pPr algn="ctr"/>
          <a:endParaRPr lang="es-MX"/>
        </a:p>
      </dgm:t>
    </dgm:pt>
    <dgm:pt modelId="{EC706C20-4E51-4E1F-A35E-F64DE724AA2E}">
      <dgm:prSet phldrT="[Texto]"/>
      <dgm:spPr/>
      <dgm:t>
        <a:bodyPr/>
        <a:lstStyle/>
        <a:p>
          <a:pPr algn="ctr"/>
          <a:r>
            <a:rPr lang="es-MX" dirty="0" smtClean="0"/>
            <a:t>Promoción de la herramienta para </a:t>
          </a:r>
          <a:r>
            <a:rPr lang="es-MX" b="1" dirty="0" smtClean="0"/>
            <a:t>aplicación subnacional </a:t>
          </a:r>
          <a:r>
            <a:rPr lang="es-MX" dirty="0" smtClean="0"/>
            <a:t>en países de América Latina y el Caribe</a:t>
          </a:r>
          <a:endParaRPr lang="es-MX" dirty="0"/>
        </a:p>
      </dgm:t>
    </dgm:pt>
    <dgm:pt modelId="{84C7C6B8-5F4D-433D-BBB6-F5E05364CAAA}" type="parTrans" cxnId="{634F3551-E609-464A-AA6A-37564D94DF26}">
      <dgm:prSet/>
      <dgm:spPr/>
      <dgm:t>
        <a:bodyPr/>
        <a:lstStyle/>
        <a:p>
          <a:pPr algn="ctr"/>
          <a:endParaRPr lang="es-MX"/>
        </a:p>
      </dgm:t>
    </dgm:pt>
    <dgm:pt modelId="{981D1C93-CD77-4936-B486-69DAE50BDA69}" type="sibTrans" cxnId="{634F3551-E609-464A-AA6A-37564D94DF26}">
      <dgm:prSet/>
      <dgm:spPr/>
      <dgm:t>
        <a:bodyPr/>
        <a:lstStyle/>
        <a:p>
          <a:pPr algn="ctr"/>
          <a:endParaRPr lang="es-MX"/>
        </a:p>
      </dgm:t>
    </dgm:pt>
    <dgm:pt modelId="{AAD00A28-AF4B-4308-A120-B5C7F5741081}">
      <dgm:prSet phldrT="[Texto]" phldr="1"/>
      <dgm:spPr/>
      <dgm:t>
        <a:bodyPr/>
        <a:lstStyle/>
        <a:p>
          <a:pPr algn="ctr"/>
          <a:endParaRPr lang="es-MX"/>
        </a:p>
      </dgm:t>
    </dgm:pt>
    <dgm:pt modelId="{51377B5E-5E79-454D-B8B9-F5153758F9D4}" type="parTrans" cxnId="{6F7C9315-39BD-4A71-8394-E1F28B3959BB}">
      <dgm:prSet/>
      <dgm:spPr/>
      <dgm:t>
        <a:bodyPr/>
        <a:lstStyle/>
        <a:p>
          <a:pPr algn="ctr"/>
          <a:endParaRPr lang="es-MX"/>
        </a:p>
      </dgm:t>
    </dgm:pt>
    <dgm:pt modelId="{10E11BB4-A7D2-4C69-B1BA-727A3164C7F8}" type="sibTrans" cxnId="{6F7C9315-39BD-4A71-8394-E1F28B3959BB}">
      <dgm:prSet/>
      <dgm:spPr/>
      <dgm:t>
        <a:bodyPr/>
        <a:lstStyle/>
        <a:p>
          <a:pPr algn="ctr"/>
          <a:endParaRPr lang="es-MX"/>
        </a:p>
      </dgm:t>
    </dgm:pt>
    <dgm:pt modelId="{263CB136-BF7D-47D4-B8FE-39C2B6FD03B8}">
      <dgm:prSet phldrT="[Texto]"/>
      <dgm:spPr/>
      <dgm:t>
        <a:bodyPr/>
        <a:lstStyle/>
        <a:p>
          <a:pPr algn="ctr"/>
          <a:r>
            <a:rPr lang="es-MX" dirty="0" smtClean="0"/>
            <a:t>Capacitación continua e </a:t>
          </a:r>
          <a:r>
            <a:rPr lang="es-MX" b="1" dirty="0" smtClean="0"/>
            <a:t>intercambio de lecciones aprendidas</a:t>
          </a:r>
          <a:r>
            <a:rPr lang="es-MX" dirty="0" smtClean="0"/>
            <a:t> entre los moderadores</a:t>
          </a:r>
          <a:endParaRPr lang="es-MX" dirty="0"/>
        </a:p>
      </dgm:t>
    </dgm:pt>
    <dgm:pt modelId="{6948CC17-CF54-408D-975E-66B4031F22D5}" type="parTrans" cxnId="{077F5626-CFE1-482A-9DFB-3676DCECBFE3}">
      <dgm:prSet/>
      <dgm:spPr/>
      <dgm:t>
        <a:bodyPr/>
        <a:lstStyle/>
        <a:p>
          <a:pPr algn="ctr"/>
          <a:endParaRPr lang="es-MX"/>
        </a:p>
      </dgm:t>
    </dgm:pt>
    <dgm:pt modelId="{D9DD85DE-AF09-4E81-972C-9D85051CC3DB}" type="sibTrans" cxnId="{077F5626-CFE1-482A-9DFB-3676DCECBFE3}">
      <dgm:prSet/>
      <dgm:spPr/>
      <dgm:t>
        <a:bodyPr/>
        <a:lstStyle/>
        <a:p>
          <a:pPr algn="ctr"/>
          <a:endParaRPr lang="es-MX"/>
        </a:p>
      </dgm:t>
    </dgm:pt>
    <dgm:pt modelId="{234FFE64-5EAE-44EB-B636-0FFBA5EB07E4}">
      <dgm:prSet phldrT="[Texto]" phldr="1"/>
      <dgm:spPr/>
      <dgm:t>
        <a:bodyPr/>
        <a:lstStyle/>
        <a:p>
          <a:pPr algn="ctr"/>
          <a:endParaRPr lang="es-MX"/>
        </a:p>
      </dgm:t>
    </dgm:pt>
    <dgm:pt modelId="{792E14CC-C4C8-4466-8239-F711A8D65CA8}" type="parTrans" cxnId="{46FD1E68-4304-4867-88F5-A4DEF786355E}">
      <dgm:prSet/>
      <dgm:spPr/>
      <dgm:t>
        <a:bodyPr/>
        <a:lstStyle/>
        <a:p>
          <a:pPr algn="ctr"/>
          <a:endParaRPr lang="es-MX"/>
        </a:p>
      </dgm:t>
    </dgm:pt>
    <dgm:pt modelId="{F745BC79-406E-48AA-A3C5-BED7217EA736}" type="sibTrans" cxnId="{46FD1E68-4304-4867-88F5-A4DEF786355E}">
      <dgm:prSet/>
      <dgm:spPr/>
      <dgm:t>
        <a:bodyPr/>
        <a:lstStyle/>
        <a:p>
          <a:pPr algn="ctr"/>
          <a:endParaRPr lang="es-MX"/>
        </a:p>
      </dgm:t>
    </dgm:pt>
    <dgm:pt modelId="{973CE7E9-8654-4BFB-8AF7-C3F66E34064F}" type="pres">
      <dgm:prSet presAssocID="{B491D66B-3EE5-495D-B4FF-2E7BDBCDF5AC}" presName="Name0" presStyleCnt="0">
        <dgm:presLayoutVars>
          <dgm:chMax val="5"/>
          <dgm:chPref val="5"/>
          <dgm:dir/>
          <dgm:animLvl val="lvl"/>
        </dgm:presLayoutVars>
      </dgm:prSet>
      <dgm:spPr/>
      <dgm:t>
        <a:bodyPr/>
        <a:lstStyle/>
        <a:p>
          <a:endParaRPr lang="es-MX"/>
        </a:p>
      </dgm:t>
    </dgm:pt>
    <dgm:pt modelId="{FA782F27-EEEB-4F7D-84F2-487F64E14AB3}" type="pres">
      <dgm:prSet presAssocID="{2679CE67-9C6B-415D-BA87-BAE3AAF017C5}" presName="parentText1" presStyleLbl="node1" presStyleIdx="0" presStyleCnt="4">
        <dgm:presLayoutVars>
          <dgm:chMax/>
          <dgm:chPref val="3"/>
          <dgm:bulletEnabled val="1"/>
        </dgm:presLayoutVars>
      </dgm:prSet>
      <dgm:spPr/>
      <dgm:t>
        <a:bodyPr/>
        <a:lstStyle/>
        <a:p>
          <a:endParaRPr lang="es-MX"/>
        </a:p>
      </dgm:t>
    </dgm:pt>
    <dgm:pt modelId="{ABF6A60D-2C82-4303-8F0A-1BC3178A7FFF}" type="pres">
      <dgm:prSet presAssocID="{2679CE67-9C6B-415D-BA87-BAE3AAF017C5}" presName="childText1" presStyleLbl="solidAlignAcc1" presStyleIdx="0" presStyleCnt="3">
        <dgm:presLayoutVars>
          <dgm:chMax val="0"/>
          <dgm:chPref val="0"/>
          <dgm:bulletEnabled val="1"/>
        </dgm:presLayoutVars>
      </dgm:prSet>
      <dgm:spPr/>
      <dgm:t>
        <a:bodyPr/>
        <a:lstStyle/>
        <a:p>
          <a:endParaRPr lang="es-MX"/>
        </a:p>
      </dgm:t>
    </dgm:pt>
    <dgm:pt modelId="{62A557D6-981C-4AF0-916D-0C899392482C}" type="pres">
      <dgm:prSet presAssocID="{51FC5B52-DDC2-4D5D-B37E-731AD27965A2}" presName="parentText2" presStyleLbl="node1" presStyleIdx="1" presStyleCnt="4">
        <dgm:presLayoutVars>
          <dgm:chMax/>
          <dgm:chPref val="3"/>
          <dgm:bulletEnabled val="1"/>
        </dgm:presLayoutVars>
      </dgm:prSet>
      <dgm:spPr/>
      <dgm:t>
        <a:bodyPr/>
        <a:lstStyle/>
        <a:p>
          <a:endParaRPr lang="es-MX"/>
        </a:p>
      </dgm:t>
    </dgm:pt>
    <dgm:pt modelId="{B9B2E797-F281-4AE2-8A23-A148A8133DFE}" type="pres">
      <dgm:prSet presAssocID="{51FC5B52-DDC2-4D5D-B37E-731AD27965A2}" presName="childText2" presStyleLbl="solidAlignAcc1" presStyleIdx="1" presStyleCnt="3">
        <dgm:presLayoutVars>
          <dgm:chMax val="0"/>
          <dgm:chPref val="0"/>
          <dgm:bulletEnabled val="1"/>
        </dgm:presLayoutVars>
      </dgm:prSet>
      <dgm:spPr/>
      <dgm:t>
        <a:bodyPr/>
        <a:lstStyle/>
        <a:p>
          <a:endParaRPr lang="es-MX"/>
        </a:p>
      </dgm:t>
    </dgm:pt>
    <dgm:pt modelId="{E0B87E52-916F-4A57-BAEC-15D890E821FA}" type="pres">
      <dgm:prSet presAssocID="{AAD00A28-AF4B-4308-A120-B5C7F5741081}" presName="parentText3" presStyleLbl="node1" presStyleIdx="2" presStyleCnt="4">
        <dgm:presLayoutVars>
          <dgm:chMax/>
          <dgm:chPref val="3"/>
          <dgm:bulletEnabled val="1"/>
        </dgm:presLayoutVars>
      </dgm:prSet>
      <dgm:spPr/>
      <dgm:t>
        <a:bodyPr/>
        <a:lstStyle/>
        <a:p>
          <a:endParaRPr lang="es-MX"/>
        </a:p>
      </dgm:t>
    </dgm:pt>
    <dgm:pt modelId="{62DCE656-8D92-49A8-B64D-E18714482B9F}" type="pres">
      <dgm:prSet presAssocID="{AAD00A28-AF4B-4308-A120-B5C7F5741081}" presName="childText3" presStyleLbl="solidAlignAcc1" presStyleIdx="2" presStyleCnt="3">
        <dgm:presLayoutVars>
          <dgm:chMax val="0"/>
          <dgm:chPref val="0"/>
          <dgm:bulletEnabled val="1"/>
        </dgm:presLayoutVars>
      </dgm:prSet>
      <dgm:spPr/>
      <dgm:t>
        <a:bodyPr/>
        <a:lstStyle/>
        <a:p>
          <a:endParaRPr lang="es-MX"/>
        </a:p>
      </dgm:t>
    </dgm:pt>
    <dgm:pt modelId="{1C4CDB4F-2E3F-49C8-83A0-01814D98E8CF}" type="pres">
      <dgm:prSet presAssocID="{234FFE64-5EAE-44EB-B636-0FFBA5EB07E4}" presName="parentText4" presStyleLbl="node1" presStyleIdx="3" presStyleCnt="4">
        <dgm:presLayoutVars>
          <dgm:chMax/>
          <dgm:chPref val="3"/>
          <dgm:bulletEnabled val="1"/>
        </dgm:presLayoutVars>
      </dgm:prSet>
      <dgm:spPr/>
      <dgm:t>
        <a:bodyPr/>
        <a:lstStyle/>
        <a:p>
          <a:endParaRPr lang="es-MX"/>
        </a:p>
      </dgm:t>
    </dgm:pt>
  </dgm:ptLst>
  <dgm:cxnLst>
    <dgm:cxn modelId="{F3223372-2472-49D3-96A1-E9CA8639F2F4}" type="presOf" srcId="{11FEDD9F-7550-48A2-9F63-EA46865E5817}" destId="{ABF6A60D-2C82-4303-8F0A-1BC3178A7FFF}" srcOrd="0" destOrd="0" presId="urn:microsoft.com/office/officeart/2009/3/layout/IncreasingArrowsProcess"/>
    <dgm:cxn modelId="{6F7C9315-39BD-4A71-8394-E1F28B3959BB}" srcId="{B491D66B-3EE5-495D-B4FF-2E7BDBCDF5AC}" destId="{AAD00A28-AF4B-4308-A120-B5C7F5741081}" srcOrd="2" destOrd="0" parTransId="{51377B5E-5E79-454D-B8B9-F5153758F9D4}" sibTransId="{10E11BB4-A7D2-4C69-B1BA-727A3164C7F8}"/>
    <dgm:cxn modelId="{46297890-0C15-4C02-936E-BAB16354AF8F}" type="presOf" srcId="{51FC5B52-DDC2-4D5D-B37E-731AD27965A2}" destId="{62A557D6-981C-4AF0-916D-0C899392482C}" srcOrd="0" destOrd="0" presId="urn:microsoft.com/office/officeart/2009/3/layout/IncreasingArrowsProcess"/>
    <dgm:cxn modelId="{8A86ACD4-C905-4E8F-90DA-8769924C61C4}" srcId="{B491D66B-3EE5-495D-B4FF-2E7BDBCDF5AC}" destId="{51FC5B52-DDC2-4D5D-B37E-731AD27965A2}" srcOrd="1" destOrd="0" parTransId="{BDEF58D3-47F5-4889-A9D9-6E6AA2E17720}" sibTransId="{FF59A27D-3652-4F58-8F8D-36A76F552545}"/>
    <dgm:cxn modelId="{5971F555-ED68-4BE0-97DE-C5445019F016}" type="presOf" srcId="{263CB136-BF7D-47D4-B8FE-39C2B6FD03B8}" destId="{62DCE656-8D92-49A8-B64D-E18714482B9F}" srcOrd="0" destOrd="0" presId="urn:microsoft.com/office/officeart/2009/3/layout/IncreasingArrowsProcess"/>
    <dgm:cxn modelId="{3DC07712-7962-4445-B8B4-3FD862ABA2E7}" type="presOf" srcId="{234FFE64-5EAE-44EB-B636-0FFBA5EB07E4}" destId="{1C4CDB4F-2E3F-49C8-83A0-01814D98E8CF}" srcOrd="0" destOrd="0" presId="urn:microsoft.com/office/officeart/2009/3/layout/IncreasingArrowsProcess"/>
    <dgm:cxn modelId="{634F3551-E609-464A-AA6A-37564D94DF26}" srcId="{51FC5B52-DDC2-4D5D-B37E-731AD27965A2}" destId="{EC706C20-4E51-4E1F-A35E-F64DE724AA2E}" srcOrd="0" destOrd="0" parTransId="{84C7C6B8-5F4D-433D-BBB6-F5E05364CAAA}" sibTransId="{981D1C93-CD77-4936-B486-69DAE50BDA69}"/>
    <dgm:cxn modelId="{9F24B297-5216-41C0-A844-4F6E11BED25F}" srcId="{2679CE67-9C6B-415D-BA87-BAE3AAF017C5}" destId="{11FEDD9F-7550-48A2-9F63-EA46865E5817}" srcOrd="0" destOrd="0" parTransId="{CEAF5E92-6E9E-4721-8CD1-4C9FB7736336}" sibTransId="{E82454A5-E50A-48AB-B074-C57B9F05F124}"/>
    <dgm:cxn modelId="{3A336B8C-C551-4FA1-B571-7FBF4153E049}" type="presOf" srcId="{AAD00A28-AF4B-4308-A120-B5C7F5741081}" destId="{E0B87E52-916F-4A57-BAEC-15D890E821FA}" srcOrd="0" destOrd="0" presId="urn:microsoft.com/office/officeart/2009/3/layout/IncreasingArrowsProcess"/>
    <dgm:cxn modelId="{431F4B8B-1607-42B1-9DDC-D449776099AB}" type="presOf" srcId="{2679CE67-9C6B-415D-BA87-BAE3AAF017C5}" destId="{FA782F27-EEEB-4F7D-84F2-487F64E14AB3}" srcOrd="0" destOrd="0" presId="urn:microsoft.com/office/officeart/2009/3/layout/IncreasingArrowsProcess"/>
    <dgm:cxn modelId="{46FD1E68-4304-4867-88F5-A4DEF786355E}" srcId="{B491D66B-3EE5-495D-B4FF-2E7BDBCDF5AC}" destId="{234FFE64-5EAE-44EB-B636-0FFBA5EB07E4}" srcOrd="3" destOrd="0" parTransId="{792E14CC-C4C8-4466-8239-F711A8D65CA8}" sibTransId="{F745BC79-406E-48AA-A3C5-BED7217EA736}"/>
    <dgm:cxn modelId="{B1251795-F080-4708-AF27-7FFE2238068C}" type="presOf" srcId="{B491D66B-3EE5-495D-B4FF-2E7BDBCDF5AC}" destId="{973CE7E9-8654-4BFB-8AF7-C3F66E34064F}" srcOrd="0" destOrd="0" presId="urn:microsoft.com/office/officeart/2009/3/layout/IncreasingArrowsProcess"/>
    <dgm:cxn modelId="{077F5626-CFE1-482A-9DFB-3676DCECBFE3}" srcId="{AAD00A28-AF4B-4308-A120-B5C7F5741081}" destId="{263CB136-BF7D-47D4-B8FE-39C2B6FD03B8}" srcOrd="0" destOrd="0" parTransId="{6948CC17-CF54-408D-975E-66B4031F22D5}" sibTransId="{D9DD85DE-AF09-4E81-972C-9D85051CC3DB}"/>
    <dgm:cxn modelId="{2591F70C-F012-42FC-B0E6-ABED1D2870AD}" type="presOf" srcId="{EC706C20-4E51-4E1F-A35E-F64DE724AA2E}" destId="{B9B2E797-F281-4AE2-8A23-A148A8133DFE}" srcOrd="0" destOrd="0" presId="urn:microsoft.com/office/officeart/2009/3/layout/IncreasingArrowsProcess"/>
    <dgm:cxn modelId="{93FD1F50-FAB9-40A4-B2D3-0CB255148786}" srcId="{B491D66B-3EE5-495D-B4FF-2E7BDBCDF5AC}" destId="{2679CE67-9C6B-415D-BA87-BAE3AAF017C5}" srcOrd="0" destOrd="0" parTransId="{D5AAE2BC-2949-499F-9CA6-BB1EE89870CA}" sibTransId="{7095E0D1-216C-4BFE-BF52-B38FB7250EFA}"/>
    <dgm:cxn modelId="{212751EE-369C-4944-B4C1-2C9D6311A760}" type="presParOf" srcId="{973CE7E9-8654-4BFB-8AF7-C3F66E34064F}" destId="{FA782F27-EEEB-4F7D-84F2-487F64E14AB3}" srcOrd="0" destOrd="0" presId="urn:microsoft.com/office/officeart/2009/3/layout/IncreasingArrowsProcess"/>
    <dgm:cxn modelId="{DEFEE645-BD8B-4BCD-B243-953238D4DEBC}" type="presParOf" srcId="{973CE7E9-8654-4BFB-8AF7-C3F66E34064F}" destId="{ABF6A60D-2C82-4303-8F0A-1BC3178A7FFF}" srcOrd="1" destOrd="0" presId="urn:microsoft.com/office/officeart/2009/3/layout/IncreasingArrowsProcess"/>
    <dgm:cxn modelId="{3449225C-5059-48DB-8DD9-5F1BCC5BF1F9}" type="presParOf" srcId="{973CE7E9-8654-4BFB-8AF7-C3F66E34064F}" destId="{62A557D6-981C-4AF0-916D-0C899392482C}" srcOrd="2" destOrd="0" presId="urn:microsoft.com/office/officeart/2009/3/layout/IncreasingArrowsProcess"/>
    <dgm:cxn modelId="{53B2E575-543F-4F6F-B29F-CD8011E87FD2}" type="presParOf" srcId="{973CE7E9-8654-4BFB-8AF7-C3F66E34064F}" destId="{B9B2E797-F281-4AE2-8A23-A148A8133DFE}" srcOrd="3" destOrd="0" presId="urn:microsoft.com/office/officeart/2009/3/layout/IncreasingArrowsProcess"/>
    <dgm:cxn modelId="{4532DB59-23EA-485E-8C6B-B774DFB3F60E}" type="presParOf" srcId="{973CE7E9-8654-4BFB-8AF7-C3F66E34064F}" destId="{E0B87E52-916F-4A57-BAEC-15D890E821FA}" srcOrd="4" destOrd="0" presId="urn:microsoft.com/office/officeart/2009/3/layout/IncreasingArrowsProcess"/>
    <dgm:cxn modelId="{4CED020C-A278-4DA8-BE30-DDBA14C44888}" type="presParOf" srcId="{973CE7E9-8654-4BFB-8AF7-C3F66E34064F}" destId="{62DCE656-8D92-49A8-B64D-E18714482B9F}" srcOrd="5" destOrd="0" presId="urn:microsoft.com/office/officeart/2009/3/layout/IncreasingArrowsProcess"/>
    <dgm:cxn modelId="{7AF12737-15E6-483A-BDDD-13D7BF2F9FBD}" type="presParOf" srcId="{973CE7E9-8654-4BFB-8AF7-C3F66E34064F}" destId="{1C4CDB4F-2E3F-49C8-83A0-01814D98E8CF}" srcOrd="6"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7F5BAF-DAD3-4FF1-965D-3B73EC6FCC66}" type="doc">
      <dgm:prSet loTypeId="urn:microsoft.com/office/officeart/2009/3/layout/RandomtoResultProcess" loCatId="process" qsTypeId="urn:microsoft.com/office/officeart/2005/8/quickstyle/simple5" qsCatId="simple" csTypeId="urn:microsoft.com/office/officeart/2005/8/colors/accent1_2" csCatId="accent1" phldr="1"/>
      <dgm:spPr/>
      <dgm:t>
        <a:bodyPr/>
        <a:lstStyle/>
        <a:p>
          <a:endParaRPr lang="es-MX"/>
        </a:p>
      </dgm:t>
    </dgm:pt>
    <dgm:pt modelId="{97F484BE-27E9-42F1-A1A5-D2686AA2403E}">
      <dgm:prSet phldrT="[Texto]"/>
      <dgm:spPr/>
      <dgm:t>
        <a:bodyPr/>
        <a:lstStyle/>
        <a:p>
          <a:r>
            <a:rPr lang="es-MX" dirty="0" smtClean="0"/>
            <a:t>Integridad</a:t>
          </a:r>
          <a:endParaRPr lang="es-MX" dirty="0"/>
        </a:p>
      </dgm:t>
    </dgm:pt>
    <dgm:pt modelId="{E5CBE0C8-7154-4A48-9A7A-2CBC7A058544}" type="parTrans" cxnId="{B68000A5-9B31-43B2-B252-998391B5972C}">
      <dgm:prSet/>
      <dgm:spPr/>
      <dgm:t>
        <a:bodyPr/>
        <a:lstStyle/>
        <a:p>
          <a:endParaRPr lang="es-MX"/>
        </a:p>
      </dgm:t>
    </dgm:pt>
    <dgm:pt modelId="{F00E3D06-E195-41DF-B7F0-E6B752201C10}" type="sibTrans" cxnId="{B68000A5-9B31-43B2-B252-998391B5972C}">
      <dgm:prSet/>
      <dgm:spPr/>
      <dgm:t>
        <a:bodyPr/>
        <a:lstStyle/>
        <a:p>
          <a:endParaRPr lang="es-MX"/>
        </a:p>
      </dgm:t>
    </dgm:pt>
    <dgm:pt modelId="{53A59BFE-649C-4E12-B100-60E205E023C3}">
      <dgm:prSet phldrT="[Texto]"/>
      <dgm:spPr/>
      <dgm:t>
        <a:bodyPr/>
        <a:lstStyle/>
        <a:p>
          <a:r>
            <a:rPr lang="es-MX" dirty="0" smtClean="0"/>
            <a:t>Confianza pública y buen gobierno</a:t>
          </a:r>
          <a:endParaRPr lang="es-MX" dirty="0"/>
        </a:p>
      </dgm:t>
    </dgm:pt>
    <dgm:pt modelId="{635434D2-9A58-44FD-A173-E9A684DCEF0A}" type="parTrans" cxnId="{8CFB413B-3B75-47EF-ADC5-BA18DB0D1599}">
      <dgm:prSet/>
      <dgm:spPr/>
      <dgm:t>
        <a:bodyPr/>
        <a:lstStyle/>
        <a:p>
          <a:endParaRPr lang="es-MX"/>
        </a:p>
      </dgm:t>
    </dgm:pt>
    <dgm:pt modelId="{052065B9-A3F6-40C3-B81A-103B998AB8A3}" type="sibTrans" cxnId="{8CFB413B-3B75-47EF-ADC5-BA18DB0D1599}">
      <dgm:prSet/>
      <dgm:spPr/>
      <dgm:t>
        <a:bodyPr/>
        <a:lstStyle/>
        <a:p>
          <a:endParaRPr lang="es-MX"/>
        </a:p>
      </dgm:t>
    </dgm:pt>
    <dgm:pt modelId="{BDE14018-1138-46D4-BE64-96AA4D545C24}" type="pres">
      <dgm:prSet presAssocID="{EA7F5BAF-DAD3-4FF1-965D-3B73EC6FCC66}" presName="Name0" presStyleCnt="0">
        <dgm:presLayoutVars>
          <dgm:dir/>
          <dgm:animOne val="branch"/>
          <dgm:animLvl val="lvl"/>
        </dgm:presLayoutVars>
      </dgm:prSet>
      <dgm:spPr/>
      <dgm:t>
        <a:bodyPr/>
        <a:lstStyle/>
        <a:p>
          <a:endParaRPr lang="es-MX"/>
        </a:p>
      </dgm:t>
    </dgm:pt>
    <dgm:pt modelId="{E47F11A3-7128-4746-B1EB-D5D31C5DE993}" type="pres">
      <dgm:prSet presAssocID="{97F484BE-27E9-42F1-A1A5-D2686AA2403E}" presName="chaos" presStyleCnt="0"/>
      <dgm:spPr/>
    </dgm:pt>
    <dgm:pt modelId="{7564D014-2D74-44A1-BA07-CEF6E94550AA}" type="pres">
      <dgm:prSet presAssocID="{97F484BE-27E9-42F1-A1A5-D2686AA2403E}" presName="parTx1" presStyleLbl="revTx" presStyleIdx="0" presStyleCnt="1"/>
      <dgm:spPr/>
      <dgm:t>
        <a:bodyPr/>
        <a:lstStyle/>
        <a:p>
          <a:endParaRPr lang="es-MX"/>
        </a:p>
      </dgm:t>
    </dgm:pt>
    <dgm:pt modelId="{95FFCD08-786D-4D89-ACD8-8761C9F5C2E7}" type="pres">
      <dgm:prSet presAssocID="{97F484BE-27E9-42F1-A1A5-D2686AA2403E}" presName="c1" presStyleLbl="node1" presStyleIdx="0" presStyleCnt="19"/>
      <dgm:spPr/>
    </dgm:pt>
    <dgm:pt modelId="{8F1CB9B2-7A0A-4509-82ED-731C6C04B5FC}" type="pres">
      <dgm:prSet presAssocID="{97F484BE-27E9-42F1-A1A5-D2686AA2403E}" presName="c2" presStyleLbl="node1" presStyleIdx="1" presStyleCnt="19"/>
      <dgm:spPr/>
    </dgm:pt>
    <dgm:pt modelId="{5FFBAD86-FF8F-4640-8A6D-72E5A3F68FDC}" type="pres">
      <dgm:prSet presAssocID="{97F484BE-27E9-42F1-A1A5-D2686AA2403E}" presName="c3" presStyleLbl="node1" presStyleIdx="2" presStyleCnt="19"/>
      <dgm:spPr/>
    </dgm:pt>
    <dgm:pt modelId="{36DDFC54-E740-476C-930F-6CCA950297D7}" type="pres">
      <dgm:prSet presAssocID="{97F484BE-27E9-42F1-A1A5-D2686AA2403E}" presName="c4" presStyleLbl="node1" presStyleIdx="3" presStyleCnt="19"/>
      <dgm:spPr/>
    </dgm:pt>
    <dgm:pt modelId="{DAF696CB-860C-4FAA-94EE-D750E44C6FEF}" type="pres">
      <dgm:prSet presAssocID="{97F484BE-27E9-42F1-A1A5-D2686AA2403E}" presName="c5" presStyleLbl="node1" presStyleIdx="4" presStyleCnt="19"/>
      <dgm:spPr/>
    </dgm:pt>
    <dgm:pt modelId="{DF0A696B-75D2-436D-9E8E-71E4704FF688}" type="pres">
      <dgm:prSet presAssocID="{97F484BE-27E9-42F1-A1A5-D2686AA2403E}" presName="c6" presStyleLbl="node1" presStyleIdx="5" presStyleCnt="19"/>
      <dgm:spPr/>
    </dgm:pt>
    <dgm:pt modelId="{0C630167-4C97-47AA-972E-B0099319F46D}" type="pres">
      <dgm:prSet presAssocID="{97F484BE-27E9-42F1-A1A5-D2686AA2403E}" presName="c7" presStyleLbl="node1" presStyleIdx="6" presStyleCnt="19"/>
      <dgm:spPr/>
    </dgm:pt>
    <dgm:pt modelId="{F9E47F01-8113-452A-B9BA-C4E03768852A}" type="pres">
      <dgm:prSet presAssocID="{97F484BE-27E9-42F1-A1A5-D2686AA2403E}" presName="c8" presStyleLbl="node1" presStyleIdx="7" presStyleCnt="19"/>
      <dgm:spPr/>
    </dgm:pt>
    <dgm:pt modelId="{F1200850-CCAF-45DE-9CAE-6961AF661983}" type="pres">
      <dgm:prSet presAssocID="{97F484BE-27E9-42F1-A1A5-D2686AA2403E}" presName="c9" presStyleLbl="node1" presStyleIdx="8" presStyleCnt="19"/>
      <dgm:spPr/>
    </dgm:pt>
    <dgm:pt modelId="{B314BA1B-BB4E-45CF-9093-8348E083A651}" type="pres">
      <dgm:prSet presAssocID="{97F484BE-27E9-42F1-A1A5-D2686AA2403E}" presName="c10" presStyleLbl="node1" presStyleIdx="9" presStyleCnt="19"/>
      <dgm:spPr/>
    </dgm:pt>
    <dgm:pt modelId="{97FE0037-7A00-406A-9382-65F68566A2E6}" type="pres">
      <dgm:prSet presAssocID="{97F484BE-27E9-42F1-A1A5-D2686AA2403E}" presName="c11" presStyleLbl="node1" presStyleIdx="10" presStyleCnt="19"/>
      <dgm:spPr/>
    </dgm:pt>
    <dgm:pt modelId="{A06E662D-D36C-468F-ABB6-DAAC45E87750}" type="pres">
      <dgm:prSet presAssocID="{97F484BE-27E9-42F1-A1A5-D2686AA2403E}" presName="c12" presStyleLbl="node1" presStyleIdx="11" presStyleCnt="19"/>
      <dgm:spPr/>
    </dgm:pt>
    <dgm:pt modelId="{2C0DED9B-60EA-46F8-B658-BCA3C210C5CD}" type="pres">
      <dgm:prSet presAssocID="{97F484BE-27E9-42F1-A1A5-D2686AA2403E}" presName="c13" presStyleLbl="node1" presStyleIdx="12" presStyleCnt="19"/>
      <dgm:spPr/>
    </dgm:pt>
    <dgm:pt modelId="{49A0AC6D-0749-4880-AD5C-2233FDE3B688}" type="pres">
      <dgm:prSet presAssocID="{97F484BE-27E9-42F1-A1A5-D2686AA2403E}" presName="c14" presStyleLbl="node1" presStyleIdx="13" presStyleCnt="19"/>
      <dgm:spPr/>
    </dgm:pt>
    <dgm:pt modelId="{69A9C514-3291-47B8-983B-6BB52D60110F}" type="pres">
      <dgm:prSet presAssocID="{97F484BE-27E9-42F1-A1A5-D2686AA2403E}" presName="c15" presStyleLbl="node1" presStyleIdx="14" presStyleCnt="19"/>
      <dgm:spPr/>
    </dgm:pt>
    <dgm:pt modelId="{5264B7DF-DECD-4016-A0C0-29B995989435}" type="pres">
      <dgm:prSet presAssocID="{97F484BE-27E9-42F1-A1A5-D2686AA2403E}" presName="c16" presStyleLbl="node1" presStyleIdx="15" presStyleCnt="19"/>
      <dgm:spPr/>
    </dgm:pt>
    <dgm:pt modelId="{926334C6-5307-495D-9B97-96C264035120}" type="pres">
      <dgm:prSet presAssocID="{97F484BE-27E9-42F1-A1A5-D2686AA2403E}" presName="c17" presStyleLbl="node1" presStyleIdx="16" presStyleCnt="19"/>
      <dgm:spPr/>
    </dgm:pt>
    <dgm:pt modelId="{B84BAC04-6A5A-474E-86C6-247B0C4E5A71}" type="pres">
      <dgm:prSet presAssocID="{97F484BE-27E9-42F1-A1A5-D2686AA2403E}" presName="c18" presStyleLbl="node1" presStyleIdx="17" presStyleCnt="19"/>
      <dgm:spPr/>
    </dgm:pt>
    <dgm:pt modelId="{58481850-95D3-4B94-8431-55D4D82858ED}" type="pres">
      <dgm:prSet presAssocID="{F00E3D06-E195-41DF-B7F0-E6B752201C10}" presName="chevronComposite1" presStyleCnt="0"/>
      <dgm:spPr/>
    </dgm:pt>
    <dgm:pt modelId="{F5D00096-7EBA-4F36-A955-C5B285BE1B2E}" type="pres">
      <dgm:prSet presAssocID="{F00E3D06-E195-41DF-B7F0-E6B752201C10}" presName="chevron1" presStyleLbl="sibTrans2D1" presStyleIdx="0" presStyleCnt="2"/>
      <dgm:spPr/>
    </dgm:pt>
    <dgm:pt modelId="{B1036EB7-571D-4551-ABFA-18AACB7529CD}" type="pres">
      <dgm:prSet presAssocID="{F00E3D06-E195-41DF-B7F0-E6B752201C10}" presName="spChevron1" presStyleCnt="0"/>
      <dgm:spPr/>
    </dgm:pt>
    <dgm:pt modelId="{44B43113-DE84-4DAD-85F1-523139F34B6A}" type="pres">
      <dgm:prSet presAssocID="{F00E3D06-E195-41DF-B7F0-E6B752201C10}" presName="overlap" presStyleCnt="0"/>
      <dgm:spPr/>
    </dgm:pt>
    <dgm:pt modelId="{77D90D3C-A578-471C-ACFA-BBC0C7CCE2DA}" type="pres">
      <dgm:prSet presAssocID="{F00E3D06-E195-41DF-B7F0-E6B752201C10}" presName="chevronComposite2" presStyleCnt="0"/>
      <dgm:spPr/>
    </dgm:pt>
    <dgm:pt modelId="{F0B2F5AF-232F-4BE5-9C7A-B72AEE67C046}" type="pres">
      <dgm:prSet presAssocID="{F00E3D06-E195-41DF-B7F0-E6B752201C10}" presName="chevron2" presStyleLbl="sibTrans2D1" presStyleIdx="1" presStyleCnt="2"/>
      <dgm:spPr/>
    </dgm:pt>
    <dgm:pt modelId="{A5338C55-6907-4C0A-9D0A-457DCBAACF70}" type="pres">
      <dgm:prSet presAssocID="{F00E3D06-E195-41DF-B7F0-E6B752201C10}" presName="spChevron2" presStyleCnt="0"/>
      <dgm:spPr/>
    </dgm:pt>
    <dgm:pt modelId="{91F0CF03-21DF-41B1-BF6A-13AE5D7C36CD}" type="pres">
      <dgm:prSet presAssocID="{53A59BFE-649C-4E12-B100-60E205E023C3}" presName="last" presStyleCnt="0"/>
      <dgm:spPr/>
    </dgm:pt>
    <dgm:pt modelId="{94CBD491-7B3F-45CF-A5A5-AF8D6CF54376}" type="pres">
      <dgm:prSet presAssocID="{53A59BFE-649C-4E12-B100-60E205E023C3}" presName="circleTx" presStyleLbl="node1" presStyleIdx="18" presStyleCnt="19" custScaleX="117734" custScaleY="111759" custLinFactNeighborX="9405" custLinFactNeighborY="-3550"/>
      <dgm:spPr/>
      <dgm:t>
        <a:bodyPr/>
        <a:lstStyle/>
        <a:p>
          <a:endParaRPr lang="es-MX"/>
        </a:p>
      </dgm:t>
    </dgm:pt>
    <dgm:pt modelId="{DEB7E602-4F83-4056-A73D-BCBDD1901DB6}" type="pres">
      <dgm:prSet presAssocID="{53A59BFE-649C-4E12-B100-60E205E023C3}" presName="spN" presStyleCnt="0"/>
      <dgm:spPr/>
    </dgm:pt>
  </dgm:ptLst>
  <dgm:cxnLst>
    <dgm:cxn modelId="{E3738D96-021E-4D3F-A8CC-B432A7CB7104}" type="presOf" srcId="{97F484BE-27E9-42F1-A1A5-D2686AA2403E}" destId="{7564D014-2D74-44A1-BA07-CEF6E94550AA}" srcOrd="0" destOrd="0" presId="urn:microsoft.com/office/officeart/2009/3/layout/RandomtoResultProcess"/>
    <dgm:cxn modelId="{90B6DB14-B396-47D0-8EF4-20163E8449BE}" type="presOf" srcId="{53A59BFE-649C-4E12-B100-60E205E023C3}" destId="{94CBD491-7B3F-45CF-A5A5-AF8D6CF54376}" srcOrd="0" destOrd="0" presId="urn:microsoft.com/office/officeart/2009/3/layout/RandomtoResultProcess"/>
    <dgm:cxn modelId="{8CFB413B-3B75-47EF-ADC5-BA18DB0D1599}" srcId="{EA7F5BAF-DAD3-4FF1-965D-3B73EC6FCC66}" destId="{53A59BFE-649C-4E12-B100-60E205E023C3}" srcOrd="1" destOrd="0" parTransId="{635434D2-9A58-44FD-A173-E9A684DCEF0A}" sibTransId="{052065B9-A3F6-40C3-B81A-103B998AB8A3}"/>
    <dgm:cxn modelId="{B68000A5-9B31-43B2-B252-998391B5972C}" srcId="{EA7F5BAF-DAD3-4FF1-965D-3B73EC6FCC66}" destId="{97F484BE-27E9-42F1-A1A5-D2686AA2403E}" srcOrd="0" destOrd="0" parTransId="{E5CBE0C8-7154-4A48-9A7A-2CBC7A058544}" sibTransId="{F00E3D06-E195-41DF-B7F0-E6B752201C10}"/>
    <dgm:cxn modelId="{8690EEC3-5629-4569-B9C3-A38127A10775}" type="presOf" srcId="{EA7F5BAF-DAD3-4FF1-965D-3B73EC6FCC66}" destId="{BDE14018-1138-46D4-BE64-96AA4D545C24}" srcOrd="0" destOrd="0" presId="urn:microsoft.com/office/officeart/2009/3/layout/RandomtoResultProcess"/>
    <dgm:cxn modelId="{F6AE4614-B6F7-484E-8E2B-10992CF4DA55}" type="presParOf" srcId="{BDE14018-1138-46D4-BE64-96AA4D545C24}" destId="{E47F11A3-7128-4746-B1EB-D5D31C5DE993}" srcOrd="0" destOrd="0" presId="urn:microsoft.com/office/officeart/2009/3/layout/RandomtoResultProcess"/>
    <dgm:cxn modelId="{22095CC1-61AA-4B1F-9106-D7D6C22C0F72}" type="presParOf" srcId="{E47F11A3-7128-4746-B1EB-D5D31C5DE993}" destId="{7564D014-2D74-44A1-BA07-CEF6E94550AA}" srcOrd="0" destOrd="0" presId="urn:microsoft.com/office/officeart/2009/3/layout/RandomtoResultProcess"/>
    <dgm:cxn modelId="{65E94B08-4FE5-448B-AFBB-1D1C34C6C841}" type="presParOf" srcId="{E47F11A3-7128-4746-B1EB-D5D31C5DE993}" destId="{95FFCD08-786D-4D89-ACD8-8761C9F5C2E7}" srcOrd="1" destOrd="0" presId="urn:microsoft.com/office/officeart/2009/3/layout/RandomtoResultProcess"/>
    <dgm:cxn modelId="{FF767103-2668-43C1-9706-DC6CC964A20E}" type="presParOf" srcId="{E47F11A3-7128-4746-B1EB-D5D31C5DE993}" destId="{8F1CB9B2-7A0A-4509-82ED-731C6C04B5FC}" srcOrd="2" destOrd="0" presId="urn:microsoft.com/office/officeart/2009/3/layout/RandomtoResultProcess"/>
    <dgm:cxn modelId="{87EB3333-A9D2-40BF-BD6B-7C75D9713AB5}" type="presParOf" srcId="{E47F11A3-7128-4746-B1EB-D5D31C5DE993}" destId="{5FFBAD86-FF8F-4640-8A6D-72E5A3F68FDC}" srcOrd="3" destOrd="0" presId="urn:microsoft.com/office/officeart/2009/3/layout/RandomtoResultProcess"/>
    <dgm:cxn modelId="{0D70814A-E683-4E7E-A483-68E4D1CFE084}" type="presParOf" srcId="{E47F11A3-7128-4746-B1EB-D5D31C5DE993}" destId="{36DDFC54-E740-476C-930F-6CCA950297D7}" srcOrd="4" destOrd="0" presId="urn:microsoft.com/office/officeart/2009/3/layout/RandomtoResultProcess"/>
    <dgm:cxn modelId="{7F692E62-0739-4857-8E72-310F9B039AE1}" type="presParOf" srcId="{E47F11A3-7128-4746-B1EB-D5D31C5DE993}" destId="{DAF696CB-860C-4FAA-94EE-D750E44C6FEF}" srcOrd="5" destOrd="0" presId="urn:microsoft.com/office/officeart/2009/3/layout/RandomtoResultProcess"/>
    <dgm:cxn modelId="{D8DC4E8D-00D5-412C-945F-D3A2FE948EE7}" type="presParOf" srcId="{E47F11A3-7128-4746-B1EB-D5D31C5DE993}" destId="{DF0A696B-75D2-436D-9E8E-71E4704FF688}" srcOrd="6" destOrd="0" presId="urn:microsoft.com/office/officeart/2009/3/layout/RandomtoResultProcess"/>
    <dgm:cxn modelId="{4F49CFE8-060E-449F-8096-CC1D62D13743}" type="presParOf" srcId="{E47F11A3-7128-4746-B1EB-D5D31C5DE993}" destId="{0C630167-4C97-47AA-972E-B0099319F46D}" srcOrd="7" destOrd="0" presId="urn:microsoft.com/office/officeart/2009/3/layout/RandomtoResultProcess"/>
    <dgm:cxn modelId="{96632DAF-ABF9-4525-8238-84854790054E}" type="presParOf" srcId="{E47F11A3-7128-4746-B1EB-D5D31C5DE993}" destId="{F9E47F01-8113-452A-B9BA-C4E03768852A}" srcOrd="8" destOrd="0" presId="urn:microsoft.com/office/officeart/2009/3/layout/RandomtoResultProcess"/>
    <dgm:cxn modelId="{3A4B5DF2-A26D-4BB4-B509-5E09E9FF9858}" type="presParOf" srcId="{E47F11A3-7128-4746-B1EB-D5D31C5DE993}" destId="{F1200850-CCAF-45DE-9CAE-6961AF661983}" srcOrd="9" destOrd="0" presId="urn:microsoft.com/office/officeart/2009/3/layout/RandomtoResultProcess"/>
    <dgm:cxn modelId="{EB7C4678-8514-460C-9AB1-85BEDE2C7433}" type="presParOf" srcId="{E47F11A3-7128-4746-B1EB-D5D31C5DE993}" destId="{B314BA1B-BB4E-45CF-9093-8348E083A651}" srcOrd="10" destOrd="0" presId="urn:microsoft.com/office/officeart/2009/3/layout/RandomtoResultProcess"/>
    <dgm:cxn modelId="{3B87A6F3-CF75-4FB9-85BB-FE3FC686272D}" type="presParOf" srcId="{E47F11A3-7128-4746-B1EB-D5D31C5DE993}" destId="{97FE0037-7A00-406A-9382-65F68566A2E6}" srcOrd="11" destOrd="0" presId="urn:microsoft.com/office/officeart/2009/3/layout/RandomtoResultProcess"/>
    <dgm:cxn modelId="{0F100349-F036-48B8-9FDD-A463FA97940D}" type="presParOf" srcId="{E47F11A3-7128-4746-B1EB-D5D31C5DE993}" destId="{A06E662D-D36C-468F-ABB6-DAAC45E87750}" srcOrd="12" destOrd="0" presId="urn:microsoft.com/office/officeart/2009/3/layout/RandomtoResultProcess"/>
    <dgm:cxn modelId="{659E0501-CF9F-4D58-BCB9-9CEC5DB38565}" type="presParOf" srcId="{E47F11A3-7128-4746-B1EB-D5D31C5DE993}" destId="{2C0DED9B-60EA-46F8-B658-BCA3C210C5CD}" srcOrd="13" destOrd="0" presId="urn:microsoft.com/office/officeart/2009/3/layout/RandomtoResultProcess"/>
    <dgm:cxn modelId="{E52F7387-73B1-4DA9-BFB6-DBFFB3EE052C}" type="presParOf" srcId="{E47F11A3-7128-4746-B1EB-D5D31C5DE993}" destId="{49A0AC6D-0749-4880-AD5C-2233FDE3B688}" srcOrd="14" destOrd="0" presId="urn:microsoft.com/office/officeart/2009/3/layout/RandomtoResultProcess"/>
    <dgm:cxn modelId="{1ACBF322-6B58-4874-ABE3-4B1BCA8BFB2D}" type="presParOf" srcId="{E47F11A3-7128-4746-B1EB-D5D31C5DE993}" destId="{69A9C514-3291-47B8-983B-6BB52D60110F}" srcOrd="15" destOrd="0" presId="urn:microsoft.com/office/officeart/2009/3/layout/RandomtoResultProcess"/>
    <dgm:cxn modelId="{8DCA13C8-A514-4BC3-825F-5903D33FDC1C}" type="presParOf" srcId="{E47F11A3-7128-4746-B1EB-D5D31C5DE993}" destId="{5264B7DF-DECD-4016-A0C0-29B995989435}" srcOrd="16" destOrd="0" presId="urn:microsoft.com/office/officeart/2009/3/layout/RandomtoResultProcess"/>
    <dgm:cxn modelId="{50F960D5-7B96-424F-82DB-F0A678D0D015}" type="presParOf" srcId="{E47F11A3-7128-4746-B1EB-D5D31C5DE993}" destId="{926334C6-5307-495D-9B97-96C264035120}" srcOrd="17" destOrd="0" presId="urn:microsoft.com/office/officeart/2009/3/layout/RandomtoResultProcess"/>
    <dgm:cxn modelId="{63D0A6E4-A1B7-402F-9243-EF8D5C3B05AD}" type="presParOf" srcId="{E47F11A3-7128-4746-B1EB-D5D31C5DE993}" destId="{B84BAC04-6A5A-474E-86C6-247B0C4E5A71}" srcOrd="18" destOrd="0" presId="urn:microsoft.com/office/officeart/2009/3/layout/RandomtoResultProcess"/>
    <dgm:cxn modelId="{72F14ED6-81F5-4637-8BE6-FD08B3D38C9E}" type="presParOf" srcId="{BDE14018-1138-46D4-BE64-96AA4D545C24}" destId="{58481850-95D3-4B94-8431-55D4D82858ED}" srcOrd="1" destOrd="0" presId="urn:microsoft.com/office/officeart/2009/3/layout/RandomtoResultProcess"/>
    <dgm:cxn modelId="{A3F973AC-91E1-4895-AC80-20030809C0F5}" type="presParOf" srcId="{58481850-95D3-4B94-8431-55D4D82858ED}" destId="{F5D00096-7EBA-4F36-A955-C5B285BE1B2E}" srcOrd="0" destOrd="0" presId="urn:microsoft.com/office/officeart/2009/3/layout/RandomtoResultProcess"/>
    <dgm:cxn modelId="{DC7C879B-7AC8-4AAA-82B6-B8DAFAEB52B6}" type="presParOf" srcId="{58481850-95D3-4B94-8431-55D4D82858ED}" destId="{B1036EB7-571D-4551-ABFA-18AACB7529CD}" srcOrd="1" destOrd="0" presId="urn:microsoft.com/office/officeart/2009/3/layout/RandomtoResultProcess"/>
    <dgm:cxn modelId="{CBBF0D44-CA49-4E5A-A634-A3CA37FD2E58}" type="presParOf" srcId="{BDE14018-1138-46D4-BE64-96AA4D545C24}" destId="{44B43113-DE84-4DAD-85F1-523139F34B6A}" srcOrd="2" destOrd="0" presId="urn:microsoft.com/office/officeart/2009/3/layout/RandomtoResultProcess"/>
    <dgm:cxn modelId="{50078DE1-7530-497C-B0B7-2EC60B3FFFEC}" type="presParOf" srcId="{BDE14018-1138-46D4-BE64-96AA4D545C24}" destId="{77D90D3C-A578-471C-ACFA-BBC0C7CCE2DA}" srcOrd="3" destOrd="0" presId="urn:microsoft.com/office/officeart/2009/3/layout/RandomtoResultProcess"/>
    <dgm:cxn modelId="{5348D423-9D14-4AC1-B197-5A75A021A782}" type="presParOf" srcId="{77D90D3C-A578-471C-ACFA-BBC0C7CCE2DA}" destId="{F0B2F5AF-232F-4BE5-9C7A-B72AEE67C046}" srcOrd="0" destOrd="0" presId="urn:microsoft.com/office/officeart/2009/3/layout/RandomtoResultProcess"/>
    <dgm:cxn modelId="{83342691-EC64-4897-96EA-5334B907E626}" type="presParOf" srcId="{77D90D3C-A578-471C-ACFA-BBC0C7CCE2DA}" destId="{A5338C55-6907-4C0A-9D0A-457DCBAACF70}" srcOrd="1" destOrd="0" presId="urn:microsoft.com/office/officeart/2009/3/layout/RandomtoResultProcess"/>
    <dgm:cxn modelId="{90701DD6-6470-4845-A1A7-10FA069FCA53}" type="presParOf" srcId="{BDE14018-1138-46D4-BE64-96AA4D545C24}" destId="{91F0CF03-21DF-41B1-BF6A-13AE5D7C36CD}" srcOrd="4" destOrd="0" presId="urn:microsoft.com/office/officeart/2009/3/layout/RandomtoResultProcess"/>
    <dgm:cxn modelId="{8286A607-7F85-455B-9F98-BBDBF6E255AC}" type="presParOf" srcId="{91F0CF03-21DF-41B1-BF6A-13AE5D7C36CD}" destId="{94CBD491-7B3F-45CF-A5A5-AF8D6CF54376}" srcOrd="0" destOrd="0" presId="urn:microsoft.com/office/officeart/2009/3/layout/RandomtoResultProcess"/>
    <dgm:cxn modelId="{CFA405E1-4C87-4E47-9B58-B13826925E3E}" type="presParOf" srcId="{91F0CF03-21DF-41B1-BF6A-13AE5D7C36CD}" destId="{DEB7E602-4F83-4056-A73D-BCBDD1901DB6}"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714F79-C7A6-4575-AB14-36520E95A88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MX"/>
        </a:p>
      </dgm:t>
    </dgm:pt>
    <dgm:pt modelId="{C31E6ABE-1A4F-489B-8F4D-3218680C6D38}">
      <dgm:prSet phldrT="[Texto]"/>
      <dgm:spPr/>
      <dgm:t>
        <a:bodyPr/>
        <a:lstStyle/>
        <a:p>
          <a:r>
            <a:rPr lang="es-MX" dirty="0" smtClean="0">
              <a:effectLst>
                <a:outerShdw blurRad="38100" dist="38100" dir="2700000" algn="tl">
                  <a:srgbClr val="000000">
                    <a:alpha val="43137"/>
                  </a:srgbClr>
                </a:outerShdw>
              </a:effectLst>
            </a:rPr>
            <a:t>Plan de Implementación Regional</a:t>
          </a:r>
          <a:r>
            <a:rPr lang="es-MX" dirty="0" smtClean="0"/>
            <a:t> (2014-2015)</a:t>
          </a:r>
          <a:endParaRPr lang="es-MX" dirty="0"/>
        </a:p>
      </dgm:t>
    </dgm:pt>
    <dgm:pt modelId="{B9FA3287-9B0A-4BF1-B81D-7410884770F7}" type="parTrans" cxnId="{FAA2FE2A-FE91-486A-9EF4-D24B0E590B1A}">
      <dgm:prSet/>
      <dgm:spPr/>
      <dgm:t>
        <a:bodyPr/>
        <a:lstStyle/>
        <a:p>
          <a:endParaRPr lang="es-MX"/>
        </a:p>
      </dgm:t>
    </dgm:pt>
    <dgm:pt modelId="{037DE602-1E0E-4DB9-BE0F-8EB017842FF1}" type="sibTrans" cxnId="{FAA2FE2A-FE91-486A-9EF4-D24B0E590B1A}">
      <dgm:prSet/>
      <dgm:spPr/>
      <dgm:t>
        <a:bodyPr/>
        <a:lstStyle/>
        <a:p>
          <a:endParaRPr lang="es-MX"/>
        </a:p>
      </dgm:t>
    </dgm:pt>
    <dgm:pt modelId="{637E1A0A-8FBB-4FD2-A17F-BC3625529429}">
      <dgm:prSet phldrT="[Texto]" custT="1"/>
      <dgm:spPr/>
      <dgm:t>
        <a:bodyPr/>
        <a:lstStyle/>
        <a:p>
          <a:r>
            <a:rPr lang="es-MX" sz="1800" dirty="0" smtClean="0"/>
            <a:t>Estipula el mecanismo a seguir para la implementación de IntoSAINT en la OLACEFS</a:t>
          </a:r>
          <a:endParaRPr lang="es-MX" sz="1800" dirty="0"/>
        </a:p>
      </dgm:t>
    </dgm:pt>
    <dgm:pt modelId="{D2AC9855-9319-4D4D-AFC6-D97AEBB29DBF}" type="parTrans" cxnId="{3BD8FC0C-324C-4CCA-B850-890B210A8934}">
      <dgm:prSet/>
      <dgm:spPr/>
      <dgm:t>
        <a:bodyPr/>
        <a:lstStyle/>
        <a:p>
          <a:endParaRPr lang="es-MX"/>
        </a:p>
      </dgm:t>
    </dgm:pt>
    <dgm:pt modelId="{3FEDEC56-7A2E-46C4-96EA-7EDF39768B3C}" type="sibTrans" cxnId="{3BD8FC0C-324C-4CCA-B850-890B210A8934}">
      <dgm:prSet/>
      <dgm:spPr/>
      <dgm:t>
        <a:bodyPr/>
        <a:lstStyle/>
        <a:p>
          <a:endParaRPr lang="es-MX"/>
        </a:p>
      </dgm:t>
    </dgm:pt>
    <dgm:pt modelId="{5237EC10-3F6C-48BF-96EC-D7FA6DA0E5A1}">
      <dgm:prSet phldrT="[Texto]"/>
      <dgm:spPr/>
      <dgm:t>
        <a:bodyPr/>
        <a:lstStyle/>
        <a:p>
          <a:r>
            <a:rPr lang="es-MX" dirty="0" smtClean="0"/>
            <a:t>Dos componentes:</a:t>
          </a:r>
        </a:p>
        <a:p>
          <a:r>
            <a:rPr lang="es-MX" dirty="0" smtClean="0"/>
            <a:t>1) Formación de moderadores</a:t>
          </a:r>
        </a:p>
        <a:p>
          <a:r>
            <a:rPr lang="es-MX" dirty="0" smtClean="0"/>
            <a:t>2) Implementación de Talleres IntoSAINT</a:t>
          </a:r>
          <a:endParaRPr lang="es-MX" dirty="0"/>
        </a:p>
      </dgm:t>
    </dgm:pt>
    <dgm:pt modelId="{77B62C47-E07D-462A-B95E-50F8C206F2A8}" type="parTrans" cxnId="{B4B1D52F-663A-4B7F-BA57-497F8EDFB59E}">
      <dgm:prSet/>
      <dgm:spPr/>
      <dgm:t>
        <a:bodyPr/>
        <a:lstStyle/>
        <a:p>
          <a:endParaRPr lang="es-MX"/>
        </a:p>
      </dgm:t>
    </dgm:pt>
    <dgm:pt modelId="{8782CDEA-FB55-48D3-A1AA-22D824ADCEA5}" type="sibTrans" cxnId="{B4B1D52F-663A-4B7F-BA57-497F8EDFB59E}">
      <dgm:prSet/>
      <dgm:spPr/>
      <dgm:t>
        <a:bodyPr/>
        <a:lstStyle/>
        <a:p>
          <a:endParaRPr lang="es-MX"/>
        </a:p>
      </dgm:t>
    </dgm:pt>
    <dgm:pt modelId="{47EE8A2F-A783-449E-A693-DE42B7B63B00}" type="pres">
      <dgm:prSet presAssocID="{7C714F79-C7A6-4575-AB14-36520E95A889}" presName="Name0" presStyleCnt="0">
        <dgm:presLayoutVars>
          <dgm:dir/>
          <dgm:animLvl val="lvl"/>
          <dgm:resizeHandles val="exact"/>
        </dgm:presLayoutVars>
      </dgm:prSet>
      <dgm:spPr/>
      <dgm:t>
        <a:bodyPr/>
        <a:lstStyle/>
        <a:p>
          <a:endParaRPr lang="es-MX"/>
        </a:p>
      </dgm:t>
    </dgm:pt>
    <dgm:pt modelId="{9E42DB95-6A29-4FFE-B38C-0ADAF7FB3129}" type="pres">
      <dgm:prSet presAssocID="{C31E6ABE-1A4F-489B-8F4D-3218680C6D38}" presName="vertFlow" presStyleCnt="0"/>
      <dgm:spPr/>
    </dgm:pt>
    <dgm:pt modelId="{4E8CFF5B-9338-436F-9230-3C0CE007A0FC}" type="pres">
      <dgm:prSet presAssocID="{C31E6ABE-1A4F-489B-8F4D-3218680C6D38}" presName="header" presStyleLbl="node1" presStyleIdx="0" presStyleCnt="1"/>
      <dgm:spPr/>
      <dgm:t>
        <a:bodyPr/>
        <a:lstStyle/>
        <a:p>
          <a:endParaRPr lang="es-MX"/>
        </a:p>
      </dgm:t>
    </dgm:pt>
    <dgm:pt modelId="{4C7978C5-B396-4FCA-91FE-40A978F4AA04}" type="pres">
      <dgm:prSet presAssocID="{D2AC9855-9319-4D4D-AFC6-D97AEBB29DBF}" presName="parTrans" presStyleLbl="sibTrans2D1" presStyleIdx="0" presStyleCnt="2"/>
      <dgm:spPr/>
      <dgm:t>
        <a:bodyPr/>
        <a:lstStyle/>
        <a:p>
          <a:endParaRPr lang="es-MX"/>
        </a:p>
      </dgm:t>
    </dgm:pt>
    <dgm:pt modelId="{3275BA14-B217-4738-A2DB-115AF1A2B443}" type="pres">
      <dgm:prSet presAssocID="{637E1A0A-8FBB-4FD2-A17F-BC3625529429}" presName="child" presStyleLbl="alignAccFollowNode1" presStyleIdx="0" presStyleCnt="2">
        <dgm:presLayoutVars>
          <dgm:chMax val="0"/>
          <dgm:bulletEnabled val="1"/>
        </dgm:presLayoutVars>
      </dgm:prSet>
      <dgm:spPr/>
      <dgm:t>
        <a:bodyPr/>
        <a:lstStyle/>
        <a:p>
          <a:endParaRPr lang="es-MX"/>
        </a:p>
      </dgm:t>
    </dgm:pt>
    <dgm:pt modelId="{C9E0731C-A044-425D-AA9C-27D2B6849A90}" type="pres">
      <dgm:prSet presAssocID="{3FEDEC56-7A2E-46C4-96EA-7EDF39768B3C}" presName="sibTrans" presStyleLbl="sibTrans2D1" presStyleIdx="1" presStyleCnt="2"/>
      <dgm:spPr/>
      <dgm:t>
        <a:bodyPr/>
        <a:lstStyle/>
        <a:p>
          <a:endParaRPr lang="es-MX"/>
        </a:p>
      </dgm:t>
    </dgm:pt>
    <dgm:pt modelId="{53EE5074-E4BF-4F90-B7B2-B4A8B18E3C7D}" type="pres">
      <dgm:prSet presAssocID="{5237EC10-3F6C-48BF-96EC-D7FA6DA0E5A1}" presName="child" presStyleLbl="alignAccFollowNode1" presStyleIdx="1" presStyleCnt="2">
        <dgm:presLayoutVars>
          <dgm:chMax val="0"/>
          <dgm:bulletEnabled val="1"/>
        </dgm:presLayoutVars>
      </dgm:prSet>
      <dgm:spPr/>
      <dgm:t>
        <a:bodyPr/>
        <a:lstStyle/>
        <a:p>
          <a:endParaRPr lang="es-MX"/>
        </a:p>
      </dgm:t>
    </dgm:pt>
  </dgm:ptLst>
  <dgm:cxnLst>
    <dgm:cxn modelId="{5567A436-1618-45C5-8C86-57846CF686BE}" type="presOf" srcId="{7C714F79-C7A6-4575-AB14-36520E95A889}" destId="{47EE8A2F-A783-449E-A693-DE42B7B63B00}" srcOrd="0" destOrd="0" presId="urn:microsoft.com/office/officeart/2005/8/layout/lProcess1"/>
    <dgm:cxn modelId="{9245A234-892A-479C-ADBF-F9BA9FFFE8CB}" type="presOf" srcId="{5237EC10-3F6C-48BF-96EC-D7FA6DA0E5A1}" destId="{53EE5074-E4BF-4F90-B7B2-B4A8B18E3C7D}" srcOrd="0" destOrd="0" presId="urn:microsoft.com/office/officeart/2005/8/layout/lProcess1"/>
    <dgm:cxn modelId="{8AFA57C0-DA3D-4DA2-816B-E9429E3386CA}" type="presOf" srcId="{D2AC9855-9319-4D4D-AFC6-D97AEBB29DBF}" destId="{4C7978C5-B396-4FCA-91FE-40A978F4AA04}" srcOrd="0" destOrd="0" presId="urn:microsoft.com/office/officeart/2005/8/layout/lProcess1"/>
    <dgm:cxn modelId="{45DFBDB0-16FB-4763-B25C-0A55361EF55F}" type="presOf" srcId="{3FEDEC56-7A2E-46C4-96EA-7EDF39768B3C}" destId="{C9E0731C-A044-425D-AA9C-27D2B6849A90}" srcOrd="0" destOrd="0" presId="urn:microsoft.com/office/officeart/2005/8/layout/lProcess1"/>
    <dgm:cxn modelId="{E3C100F8-1315-4D70-974B-724CFE97103F}" type="presOf" srcId="{C31E6ABE-1A4F-489B-8F4D-3218680C6D38}" destId="{4E8CFF5B-9338-436F-9230-3C0CE007A0FC}" srcOrd="0" destOrd="0" presId="urn:microsoft.com/office/officeart/2005/8/layout/lProcess1"/>
    <dgm:cxn modelId="{B4B1D52F-663A-4B7F-BA57-497F8EDFB59E}" srcId="{C31E6ABE-1A4F-489B-8F4D-3218680C6D38}" destId="{5237EC10-3F6C-48BF-96EC-D7FA6DA0E5A1}" srcOrd="1" destOrd="0" parTransId="{77B62C47-E07D-462A-B95E-50F8C206F2A8}" sibTransId="{8782CDEA-FB55-48D3-A1AA-22D824ADCEA5}"/>
    <dgm:cxn modelId="{FAA2FE2A-FE91-486A-9EF4-D24B0E590B1A}" srcId="{7C714F79-C7A6-4575-AB14-36520E95A889}" destId="{C31E6ABE-1A4F-489B-8F4D-3218680C6D38}" srcOrd="0" destOrd="0" parTransId="{B9FA3287-9B0A-4BF1-B81D-7410884770F7}" sibTransId="{037DE602-1E0E-4DB9-BE0F-8EB017842FF1}"/>
    <dgm:cxn modelId="{3BD8FC0C-324C-4CCA-B850-890B210A8934}" srcId="{C31E6ABE-1A4F-489B-8F4D-3218680C6D38}" destId="{637E1A0A-8FBB-4FD2-A17F-BC3625529429}" srcOrd="0" destOrd="0" parTransId="{D2AC9855-9319-4D4D-AFC6-D97AEBB29DBF}" sibTransId="{3FEDEC56-7A2E-46C4-96EA-7EDF39768B3C}"/>
    <dgm:cxn modelId="{E02BBABC-64B4-4377-9624-9C9AC6B5A397}" type="presOf" srcId="{637E1A0A-8FBB-4FD2-A17F-BC3625529429}" destId="{3275BA14-B217-4738-A2DB-115AF1A2B443}" srcOrd="0" destOrd="0" presId="urn:microsoft.com/office/officeart/2005/8/layout/lProcess1"/>
    <dgm:cxn modelId="{E06AA117-BC67-4770-98CD-7C4D13D7F745}" type="presParOf" srcId="{47EE8A2F-A783-449E-A693-DE42B7B63B00}" destId="{9E42DB95-6A29-4FFE-B38C-0ADAF7FB3129}" srcOrd="0" destOrd="0" presId="urn:microsoft.com/office/officeart/2005/8/layout/lProcess1"/>
    <dgm:cxn modelId="{A8F6E9A6-1451-4DE7-AB21-FB4775856733}" type="presParOf" srcId="{9E42DB95-6A29-4FFE-B38C-0ADAF7FB3129}" destId="{4E8CFF5B-9338-436F-9230-3C0CE007A0FC}" srcOrd="0" destOrd="0" presId="urn:microsoft.com/office/officeart/2005/8/layout/lProcess1"/>
    <dgm:cxn modelId="{A623AD3C-A0EC-4854-97DD-E99E8E66E837}" type="presParOf" srcId="{9E42DB95-6A29-4FFE-B38C-0ADAF7FB3129}" destId="{4C7978C5-B396-4FCA-91FE-40A978F4AA04}" srcOrd="1" destOrd="0" presId="urn:microsoft.com/office/officeart/2005/8/layout/lProcess1"/>
    <dgm:cxn modelId="{C3DC0772-1526-4552-B64D-16449A5DF65F}" type="presParOf" srcId="{9E42DB95-6A29-4FFE-B38C-0ADAF7FB3129}" destId="{3275BA14-B217-4738-A2DB-115AF1A2B443}" srcOrd="2" destOrd="0" presId="urn:microsoft.com/office/officeart/2005/8/layout/lProcess1"/>
    <dgm:cxn modelId="{B33799BA-2C40-4E8B-81BC-8C675BF4232E}" type="presParOf" srcId="{9E42DB95-6A29-4FFE-B38C-0ADAF7FB3129}" destId="{C9E0731C-A044-425D-AA9C-27D2B6849A90}" srcOrd="3" destOrd="0" presId="urn:microsoft.com/office/officeart/2005/8/layout/lProcess1"/>
    <dgm:cxn modelId="{54FF3A5C-D105-498F-B6A6-63F42A0FA743}" type="presParOf" srcId="{9E42DB95-6A29-4FFE-B38C-0ADAF7FB3129}" destId="{53EE5074-E4BF-4F90-B7B2-B4A8B18E3C7D}"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D5A07C-433D-447B-B36A-DFA99B89D132}" type="doc">
      <dgm:prSet loTypeId="urn:microsoft.com/office/officeart/2008/layout/AscendingPictureAccentProcess" loCatId="process" qsTypeId="urn:microsoft.com/office/officeart/2005/8/quickstyle/simple5" qsCatId="simple" csTypeId="urn:microsoft.com/office/officeart/2005/8/colors/colorful2" csCatId="colorful" phldr="1"/>
      <dgm:spPr/>
      <dgm:t>
        <a:bodyPr/>
        <a:lstStyle/>
        <a:p>
          <a:endParaRPr lang="en-US"/>
        </a:p>
      </dgm:t>
    </dgm:pt>
    <dgm:pt modelId="{00EE20E4-F789-4A1D-8510-C7033FE7118F}">
      <dgm:prSet phldrT="[Texto]"/>
      <dgm:spPr/>
      <dgm:t>
        <a:bodyPr/>
        <a:lstStyle/>
        <a:p>
          <a:r>
            <a:rPr lang="es-MX" dirty="0" smtClean="0"/>
            <a:t>Socios: </a:t>
          </a:r>
          <a:r>
            <a:rPr lang="es-MX" b="1" dirty="0" smtClean="0"/>
            <a:t>GIZ</a:t>
          </a:r>
          <a:r>
            <a:rPr lang="es-MX" dirty="0" smtClean="0"/>
            <a:t> y </a:t>
          </a:r>
          <a:r>
            <a:rPr lang="es-MX" b="1" dirty="0" smtClean="0"/>
            <a:t>BID</a:t>
          </a:r>
          <a:endParaRPr lang="en-US" b="1" dirty="0"/>
        </a:p>
      </dgm:t>
    </dgm:pt>
    <dgm:pt modelId="{FA211F1A-E6CF-40C5-BC3E-2DE450261176}" type="parTrans" cxnId="{8686F81D-E02D-49D4-B942-033EA5B1EC85}">
      <dgm:prSet/>
      <dgm:spPr/>
      <dgm:t>
        <a:bodyPr/>
        <a:lstStyle/>
        <a:p>
          <a:endParaRPr lang="en-US"/>
        </a:p>
      </dgm:t>
    </dgm:pt>
    <dgm:pt modelId="{21F4859E-C09F-4426-9ED3-289DFB34CBEC}" type="sibTrans" cxnId="{8686F81D-E02D-49D4-B942-033EA5B1EC85}">
      <dgm:prSet/>
      <dgm:spPr/>
      <dgm:t>
        <a:bodyPr/>
        <a:lstStyle/>
        <a:p>
          <a:endParaRPr lang="en-US"/>
        </a:p>
      </dgm:t>
    </dgm:pt>
    <dgm:pt modelId="{5A057263-036C-4FB3-AB21-B01A2A3F30ED}">
      <dgm:prSet phldrT="[Texto]"/>
      <dgm:spPr/>
      <dgm:t>
        <a:bodyPr/>
        <a:lstStyle/>
        <a:p>
          <a:r>
            <a:rPr lang="es-MX" dirty="0" smtClean="0"/>
            <a:t>19 EFS </a:t>
          </a:r>
          <a:r>
            <a:rPr lang="es-MX" b="1" dirty="0" smtClean="0"/>
            <a:t>OLACEFS</a:t>
          </a:r>
          <a:r>
            <a:rPr lang="es-MX" dirty="0" smtClean="0"/>
            <a:t> +</a:t>
          </a:r>
        </a:p>
        <a:p>
          <a:r>
            <a:rPr lang="es-MX" dirty="0" smtClean="0"/>
            <a:t>1 EFS </a:t>
          </a:r>
          <a:r>
            <a:rPr lang="es-MX" b="1" dirty="0" smtClean="0"/>
            <a:t>CAROSAI</a:t>
          </a:r>
          <a:endParaRPr lang="en-US" b="1" dirty="0"/>
        </a:p>
      </dgm:t>
    </dgm:pt>
    <dgm:pt modelId="{0025A20B-EF15-4498-8BD6-614ADB4C0B13}" type="parTrans" cxnId="{A6F04251-E08E-4475-B5F5-CDFFCEAE75A1}">
      <dgm:prSet/>
      <dgm:spPr/>
      <dgm:t>
        <a:bodyPr/>
        <a:lstStyle/>
        <a:p>
          <a:endParaRPr lang="en-US"/>
        </a:p>
      </dgm:t>
    </dgm:pt>
    <dgm:pt modelId="{71D4BBAA-0F49-4745-A779-DBBD9CF7B0A5}" type="sibTrans" cxnId="{A6F04251-E08E-4475-B5F5-CDFFCEAE75A1}">
      <dgm:prSet/>
      <dgm:spPr/>
      <dgm:t>
        <a:bodyPr/>
        <a:lstStyle/>
        <a:p>
          <a:endParaRPr lang="en-US"/>
        </a:p>
      </dgm:t>
    </dgm:pt>
    <dgm:pt modelId="{CBDAA1ED-AE70-4012-854E-4294A1A67920}">
      <dgm:prSet phldrT="[Texto]"/>
      <dgm:spPr/>
      <dgm:t>
        <a:bodyPr/>
        <a:lstStyle/>
        <a:p>
          <a:r>
            <a:rPr lang="es-MX" b="1" dirty="0" smtClean="0"/>
            <a:t>30 moderadores </a:t>
          </a:r>
          <a:r>
            <a:rPr lang="es-MX" dirty="0" smtClean="0"/>
            <a:t>certificados</a:t>
          </a:r>
          <a:endParaRPr lang="en-US" dirty="0"/>
        </a:p>
      </dgm:t>
    </dgm:pt>
    <dgm:pt modelId="{B6CDD4E5-DAA9-467E-B2A4-191095BD609E}" type="parTrans" cxnId="{BB9BA201-5F5B-45BA-8F9D-37E5B4805C7A}">
      <dgm:prSet/>
      <dgm:spPr/>
      <dgm:t>
        <a:bodyPr/>
        <a:lstStyle/>
        <a:p>
          <a:endParaRPr lang="en-US"/>
        </a:p>
      </dgm:t>
    </dgm:pt>
    <dgm:pt modelId="{58F82542-AF92-4107-A546-36842579B0E5}" type="sibTrans" cxnId="{BB9BA201-5F5B-45BA-8F9D-37E5B4805C7A}">
      <dgm:prSet/>
      <dgm:spPr/>
      <dgm:t>
        <a:bodyPr/>
        <a:lstStyle/>
        <a:p>
          <a:endParaRPr lang="en-US"/>
        </a:p>
      </dgm:t>
    </dgm:pt>
    <dgm:pt modelId="{03D9181D-999A-4C2A-902A-E6B6F0C4F71F}" type="pres">
      <dgm:prSet presAssocID="{E1D5A07C-433D-447B-B36A-DFA99B89D132}" presName="Name0" presStyleCnt="0">
        <dgm:presLayoutVars>
          <dgm:chMax val="7"/>
          <dgm:chPref val="7"/>
          <dgm:dir/>
        </dgm:presLayoutVars>
      </dgm:prSet>
      <dgm:spPr/>
      <dgm:t>
        <a:bodyPr/>
        <a:lstStyle/>
        <a:p>
          <a:endParaRPr lang="en-US"/>
        </a:p>
      </dgm:t>
    </dgm:pt>
    <dgm:pt modelId="{767A3123-5B07-47AF-806D-3FDA0593C994}" type="pres">
      <dgm:prSet presAssocID="{E1D5A07C-433D-447B-B36A-DFA99B89D132}" presName="dot1" presStyleLbl="alignNode1" presStyleIdx="0" presStyleCnt="12"/>
      <dgm:spPr/>
    </dgm:pt>
    <dgm:pt modelId="{8944697A-99DD-4EDB-BDE4-B787F96FCEBE}" type="pres">
      <dgm:prSet presAssocID="{E1D5A07C-433D-447B-B36A-DFA99B89D132}" presName="dot2" presStyleLbl="alignNode1" presStyleIdx="1" presStyleCnt="12"/>
      <dgm:spPr/>
    </dgm:pt>
    <dgm:pt modelId="{27778F6E-7208-4FB6-8D4E-17B44052CB80}" type="pres">
      <dgm:prSet presAssocID="{E1D5A07C-433D-447B-B36A-DFA99B89D132}" presName="dot3" presStyleLbl="alignNode1" presStyleIdx="2" presStyleCnt="12"/>
      <dgm:spPr/>
    </dgm:pt>
    <dgm:pt modelId="{E7699102-4808-4C0A-AA06-E3B8D6BD84DA}" type="pres">
      <dgm:prSet presAssocID="{E1D5A07C-433D-447B-B36A-DFA99B89D132}" presName="dot4" presStyleLbl="alignNode1" presStyleIdx="3" presStyleCnt="12"/>
      <dgm:spPr/>
    </dgm:pt>
    <dgm:pt modelId="{977B4BEE-2CF5-47F1-9155-FB51B121C5D2}" type="pres">
      <dgm:prSet presAssocID="{E1D5A07C-433D-447B-B36A-DFA99B89D132}" presName="dot5" presStyleLbl="alignNode1" presStyleIdx="4" presStyleCnt="12"/>
      <dgm:spPr/>
    </dgm:pt>
    <dgm:pt modelId="{2430C78B-C977-4DA7-B67A-75E97B9218A7}" type="pres">
      <dgm:prSet presAssocID="{E1D5A07C-433D-447B-B36A-DFA99B89D132}" presName="dotArrow1" presStyleLbl="alignNode1" presStyleIdx="5" presStyleCnt="12"/>
      <dgm:spPr/>
    </dgm:pt>
    <dgm:pt modelId="{5800079D-1442-4DA5-A561-354996C725E6}" type="pres">
      <dgm:prSet presAssocID="{E1D5A07C-433D-447B-B36A-DFA99B89D132}" presName="dotArrow2" presStyleLbl="alignNode1" presStyleIdx="6" presStyleCnt="12"/>
      <dgm:spPr/>
    </dgm:pt>
    <dgm:pt modelId="{A1DC39B2-4A76-45B8-933A-15CC831C6EFD}" type="pres">
      <dgm:prSet presAssocID="{E1D5A07C-433D-447B-B36A-DFA99B89D132}" presName="dotArrow3" presStyleLbl="alignNode1" presStyleIdx="7" presStyleCnt="12"/>
      <dgm:spPr/>
    </dgm:pt>
    <dgm:pt modelId="{722AAECB-C8C6-443A-962E-7479CFE79CF1}" type="pres">
      <dgm:prSet presAssocID="{E1D5A07C-433D-447B-B36A-DFA99B89D132}" presName="dotArrow4" presStyleLbl="alignNode1" presStyleIdx="8" presStyleCnt="12"/>
      <dgm:spPr/>
    </dgm:pt>
    <dgm:pt modelId="{2B61DCE2-C5D2-4889-8849-A60B63B8BA7B}" type="pres">
      <dgm:prSet presAssocID="{E1D5A07C-433D-447B-B36A-DFA99B89D132}" presName="dotArrow5" presStyleLbl="alignNode1" presStyleIdx="9" presStyleCnt="12"/>
      <dgm:spPr/>
    </dgm:pt>
    <dgm:pt modelId="{759594AA-0E78-4756-9CDE-B3466A9FA135}" type="pres">
      <dgm:prSet presAssocID="{E1D5A07C-433D-447B-B36A-DFA99B89D132}" presName="dotArrow6" presStyleLbl="alignNode1" presStyleIdx="10" presStyleCnt="12"/>
      <dgm:spPr/>
    </dgm:pt>
    <dgm:pt modelId="{CBAF29CF-F4B9-4CB9-AF4F-10AE4A246CC8}" type="pres">
      <dgm:prSet presAssocID="{E1D5A07C-433D-447B-B36A-DFA99B89D132}" presName="dotArrow7" presStyleLbl="alignNode1" presStyleIdx="11" presStyleCnt="12"/>
      <dgm:spPr/>
    </dgm:pt>
    <dgm:pt modelId="{149F98E3-F35F-4AE4-BBB6-07BD4ADE34CD}" type="pres">
      <dgm:prSet presAssocID="{00EE20E4-F789-4A1D-8510-C7033FE7118F}" presName="parTx1" presStyleLbl="node1" presStyleIdx="0" presStyleCnt="3"/>
      <dgm:spPr/>
      <dgm:t>
        <a:bodyPr/>
        <a:lstStyle/>
        <a:p>
          <a:endParaRPr lang="en-US"/>
        </a:p>
      </dgm:t>
    </dgm:pt>
    <dgm:pt modelId="{4A2900A1-BA94-4A1E-ABEF-9A7457469549}" type="pres">
      <dgm:prSet presAssocID="{21F4859E-C09F-4426-9ED3-289DFB34CBEC}" presName="picture1" presStyleCnt="0"/>
      <dgm:spPr/>
    </dgm:pt>
    <dgm:pt modelId="{E3541F9B-48CD-4220-9FAB-22343B98A379}" type="pres">
      <dgm:prSet presAssocID="{21F4859E-C09F-4426-9ED3-289DFB34CBEC}" presName="imageRepeatNode" presStyleLbl="fgImgPlace1" presStyleIdx="0" presStyleCnt="3"/>
      <dgm:spPr/>
      <dgm:t>
        <a:bodyPr/>
        <a:lstStyle/>
        <a:p>
          <a:endParaRPr lang="en-US"/>
        </a:p>
      </dgm:t>
    </dgm:pt>
    <dgm:pt modelId="{2C5A0F63-D834-475C-A525-B6E560814272}" type="pres">
      <dgm:prSet presAssocID="{5A057263-036C-4FB3-AB21-B01A2A3F30ED}" presName="parTx2" presStyleLbl="node1" presStyleIdx="1" presStyleCnt="3" custScaleX="106506" custScaleY="122586"/>
      <dgm:spPr/>
      <dgm:t>
        <a:bodyPr/>
        <a:lstStyle/>
        <a:p>
          <a:endParaRPr lang="en-US"/>
        </a:p>
      </dgm:t>
    </dgm:pt>
    <dgm:pt modelId="{B629ED4C-5497-49CB-BDEF-0BF27F385BE6}" type="pres">
      <dgm:prSet presAssocID="{71D4BBAA-0F49-4745-A779-DBBD9CF7B0A5}" presName="picture2" presStyleCnt="0"/>
      <dgm:spPr/>
    </dgm:pt>
    <dgm:pt modelId="{E9B3A175-9DAF-4330-8E43-D01D6914410F}" type="pres">
      <dgm:prSet presAssocID="{71D4BBAA-0F49-4745-A779-DBBD9CF7B0A5}" presName="imageRepeatNode" presStyleLbl="fgImgPlace1" presStyleIdx="1" presStyleCnt="3"/>
      <dgm:spPr/>
      <dgm:t>
        <a:bodyPr/>
        <a:lstStyle/>
        <a:p>
          <a:endParaRPr lang="en-US"/>
        </a:p>
      </dgm:t>
    </dgm:pt>
    <dgm:pt modelId="{4F5FA257-462D-4819-80BC-58A431A3BB83}" type="pres">
      <dgm:prSet presAssocID="{CBDAA1ED-AE70-4012-854E-4294A1A67920}" presName="parTx3" presStyleLbl="node1" presStyleIdx="2" presStyleCnt="3"/>
      <dgm:spPr/>
      <dgm:t>
        <a:bodyPr/>
        <a:lstStyle/>
        <a:p>
          <a:endParaRPr lang="en-US"/>
        </a:p>
      </dgm:t>
    </dgm:pt>
    <dgm:pt modelId="{78264A8E-79EC-4FF9-AB95-33829ACC7F6B}" type="pres">
      <dgm:prSet presAssocID="{58F82542-AF92-4107-A546-36842579B0E5}" presName="picture3" presStyleCnt="0"/>
      <dgm:spPr/>
    </dgm:pt>
    <dgm:pt modelId="{B31870F5-7847-4DFB-B6BA-71153773C36B}" type="pres">
      <dgm:prSet presAssocID="{58F82542-AF92-4107-A546-36842579B0E5}" presName="imageRepeatNode" presStyleLbl="fgImgPlace1" presStyleIdx="2" presStyleCnt="3"/>
      <dgm:spPr/>
      <dgm:t>
        <a:bodyPr/>
        <a:lstStyle/>
        <a:p>
          <a:endParaRPr lang="en-US"/>
        </a:p>
      </dgm:t>
    </dgm:pt>
  </dgm:ptLst>
  <dgm:cxnLst>
    <dgm:cxn modelId="{C11C709A-8EF4-41B7-BED0-EA15671759D1}" type="presOf" srcId="{00EE20E4-F789-4A1D-8510-C7033FE7118F}" destId="{149F98E3-F35F-4AE4-BBB6-07BD4ADE34CD}" srcOrd="0" destOrd="0" presId="urn:microsoft.com/office/officeart/2008/layout/AscendingPictureAccentProcess"/>
    <dgm:cxn modelId="{8686F81D-E02D-49D4-B942-033EA5B1EC85}" srcId="{E1D5A07C-433D-447B-B36A-DFA99B89D132}" destId="{00EE20E4-F789-4A1D-8510-C7033FE7118F}" srcOrd="0" destOrd="0" parTransId="{FA211F1A-E6CF-40C5-BC3E-2DE450261176}" sibTransId="{21F4859E-C09F-4426-9ED3-289DFB34CBEC}"/>
    <dgm:cxn modelId="{07793AB4-05AA-4F19-8912-9C7825C308EF}" type="presOf" srcId="{5A057263-036C-4FB3-AB21-B01A2A3F30ED}" destId="{2C5A0F63-D834-475C-A525-B6E560814272}" srcOrd="0" destOrd="0" presId="urn:microsoft.com/office/officeart/2008/layout/AscendingPictureAccentProcess"/>
    <dgm:cxn modelId="{BB9BA201-5F5B-45BA-8F9D-37E5B4805C7A}" srcId="{E1D5A07C-433D-447B-B36A-DFA99B89D132}" destId="{CBDAA1ED-AE70-4012-854E-4294A1A67920}" srcOrd="2" destOrd="0" parTransId="{B6CDD4E5-DAA9-467E-B2A4-191095BD609E}" sibTransId="{58F82542-AF92-4107-A546-36842579B0E5}"/>
    <dgm:cxn modelId="{C46CD33C-F822-47C1-A141-2CD295FE1A23}" type="presOf" srcId="{58F82542-AF92-4107-A546-36842579B0E5}" destId="{B31870F5-7847-4DFB-B6BA-71153773C36B}" srcOrd="0" destOrd="0" presId="urn:microsoft.com/office/officeart/2008/layout/AscendingPictureAccentProcess"/>
    <dgm:cxn modelId="{D790D55F-6D9B-49CB-946F-5841CF637F31}" type="presOf" srcId="{CBDAA1ED-AE70-4012-854E-4294A1A67920}" destId="{4F5FA257-462D-4819-80BC-58A431A3BB83}" srcOrd="0" destOrd="0" presId="urn:microsoft.com/office/officeart/2008/layout/AscendingPictureAccentProcess"/>
    <dgm:cxn modelId="{5BC1C09A-34A9-4F70-B1F8-8A1B77BB78D2}" type="presOf" srcId="{71D4BBAA-0F49-4745-A779-DBBD9CF7B0A5}" destId="{E9B3A175-9DAF-4330-8E43-D01D6914410F}" srcOrd="0" destOrd="0" presId="urn:microsoft.com/office/officeart/2008/layout/AscendingPictureAccentProcess"/>
    <dgm:cxn modelId="{02E349C7-5710-46CC-B3FC-4063496DD061}" type="presOf" srcId="{21F4859E-C09F-4426-9ED3-289DFB34CBEC}" destId="{E3541F9B-48CD-4220-9FAB-22343B98A379}" srcOrd="0" destOrd="0" presId="urn:microsoft.com/office/officeart/2008/layout/AscendingPictureAccentProcess"/>
    <dgm:cxn modelId="{A6F04251-E08E-4475-B5F5-CDFFCEAE75A1}" srcId="{E1D5A07C-433D-447B-B36A-DFA99B89D132}" destId="{5A057263-036C-4FB3-AB21-B01A2A3F30ED}" srcOrd="1" destOrd="0" parTransId="{0025A20B-EF15-4498-8BD6-614ADB4C0B13}" sibTransId="{71D4BBAA-0F49-4745-A779-DBBD9CF7B0A5}"/>
    <dgm:cxn modelId="{B934B27B-B485-4E8D-9116-01034D9A0052}" type="presOf" srcId="{E1D5A07C-433D-447B-B36A-DFA99B89D132}" destId="{03D9181D-999A-4C2A-902A-E6B6F0C4F71F}" srcOrd="0" destOrd="0" presId="urn:microsoft.com/office/officeart/2008/layout/AscendingPictureAccentProcess"/>
    <dgm:cxn modelId="{DD27C7B6-1132-4B22-9CD5-1D6CA2427C60}" type="presParOf" srcId="{03D9181D-999A-4C2A-902A-E6B6F0C4F71F}" destId="{767A3123-5B07-47AF-806D-3FDA0593C994}" srcOrd="0" destOrd="0" presId="urn:microsoft.com/office/officeart/2008/layout/AscendingPictureAccentProcess"/>
    <dgm:cxn modelId="{F7695D62-006C-4DA3-9200-4FF9DBC19200}" type="presParOf" srcId="{03D9181D-999A-4C2A-902A-E6B6F0C4F71F}" destId="{8944697A-99DD-4EDB-BDE4-B787F96FCEBE}" srcOrd="1" destOrd="0" presId="urn:microsoft.com/office/officeart/2008/layout/AscendingPictureAccentProcess"/>
    <dgm:cxn modelId="{5C1139C0-881D-4FC5-8979-D49EF2D6DC7B}" type="presParOf" srcId="{03D9181D-999A-4C2A-902A-E6B6F0C4F71F}" destId="{27778F6E-7208-4FB6-8D4E-17B44052CB80}" srcOrd="2" destOrd="0" presId="urn:microsoft.com/office/officeart/2008/layout/AscendingPictureAccentProcess"/>
    <dgm:cxn modelId="{72F8900D-6174-483A-9E22-8159D6FCAFFB}" type="presParOf" srcId="{03D9181D-999A-4C2A-902A-E6B6F0C4F71F}" destId="{E7699102-4808-4C0A-AA06-E3B8D6BD84DA}" srcOrd="3" destOrd="0" presId="urn:microsoft.com/office/officeart/2008/layout/AscendingPictureAccentProcess"/>
    <dgm:cxn modelId="{54291335-A395-4BEC-8A82-EEAF0702F9B2}" type="presParOf" srcId="{03D9181D-999A-4C2A-902A-E6B6F0C4F71F}" destId="{977B4BEE-2CF5-47F1-9155-FB51B121C5D2}" srcOrd="4" destOrd="0" presId="urn:microsoft.com/office/officeart/2008/layout/AscendingPictureAccentProcess"/>
    <dgm:cxn modelId="{B13DEFCF-1EF9-4641-BD0B-18443CD9495B}" type="presParOf" srcId="{03D9181D-999A-4C2A-902A-E6B6F0C4F71F}" destId="{2430C78B-C977-4DA7-B67A-75E97B9218A7}" srcOrd="5" destOrd="0" presId="urn:microsoft.com/office/officeart/2008/layout/AscendingPictureAccentProcess"/>
    <dgm:cxn modelId="{A81398F9-7722-4DCF-97CA-DDE2990C6DC9}" type="presParOf" srcId="{03D9181D-999A-4C2A-902A-E6B6F0C4F71F}" destId="{5800079D-1442-4DA5-A561-354996C725E6}" srcOrd="6" destOrd="0" presId="urn:microsoft.com/office/officeart/2008/layout/AscendingPictureAccentProcess"/>
    <dgm:cxn modelId="{70E79AD6-0AD2-4203-9A4A-902185901AEE}" type="presParOf" srcId="{03D9181D-999A-4C2A-902A-E6B6F0C4F71F}" destId="{A1DC39B2-4A76-45B8-933A-15CC831C6EFD}" srcOrd="7" destOrd="0" presId="urn:microsoft.com/office/officeart/2008/layout/AscendingPictureAccentProcess"/>
    <dgm:cxn modelId="{03595FE4-3F5A-4DC3-B4A0-757CEA718504}" type="presParOf" srcId="{03D9181D-999A-4C2A-902A-E6B6F0C4F71F}" destId="{722AAECB-C8C6-443A-962E-7479CFE79CF1}" srcOrd="8" destOrd="0" presId="urn:microsoft.com/office/officeart/2008/layout/AscendingPictureAccentProcess"/>
    <dgm:cxn modelId="{93FD8A6C-9E6F-494B-961E-A867A80B903E}" type="presParOf" srcId="{03D9181D-999A-4C2A-902A-E6B6F0C4F71F}" destId="{2B61DCE2-C5D2-4889-8849-A60B63B8BA7B}" srcOrd="9" destOrd="0" presId="urn:microsoft.com/office/officeart/2008/layout/AscendingPictureAccentProcess"/>
    <dgm:cxn modelId="{F9EE190D-4740-497F-B00A-8F20787AF427}" type="presParOf" srcId="{03D9181D-999A-4C2A-902A-E6B6F0C4F71F}" destId="{759594AA-0E78-4756-9CDE-B3466A9FA135}" srcOrd="10" destOrd="0" presId="urn:microsoft.com/office/officeart/2008/layout/AscendingPictureAccentProcess"/>
    <dgm:cxn modelId="{85617A66-B54D-4ABF-B05A-184398DA8C4B}" type="presParOf" srcId="{03D9181D-999A-4C2A-902A-E6B6F0C4F71F}" destId="{CBAF29CF-F4B9-4CB9-AF4F-10AE4A246CC8}" srcOrd="11" destOrd="0" presId="urn:microsoft.com/office/officeart/2008/layout/AscendingPictureAccentProcess"/>
    <dgm:cxn modelId="{02028744-C24A-450D-A87E-F704BEBE5E3D}" type="presParOf" srcId="{03D9181D-999A-4C2A-902A-E6B6F0C4F71F}" destId="{149F98E3-F35F-4AE4-BBB6-07BD4ADE34CD}" srcOrd="12" destOrd="0" presId="urn:microsoft.com/office/officeart/2008/layout/AscendingPictureAccentProcess"/>
    <dgm:cxn modelId="{EF2C4B1E-3D07-4B2C-8EAD-F540D1872A95}" type="presParOf" srcId="{03D9181D-999A-4C2A-902A-E6B6F0C4F71F}" destId="{4A2900A1-BA94-4A1E-ABEF-9A7457469549}" srcOrd="13" destOrd="0" presId="urn:microsoft.com/office/officeart/2008/layout/AscendingPictureAccentProcess"/>
    <dgm:cxn modelId="{D86F3CB2-E0A7-4927-9987-C8870FA38AC3}" type="presParOf" srcId="{4A2900A1-BA94-4A1E-ABEF-9A7457469549}" destId="{E3541F9B-48CD-4220-9FAB-22343B98A379}" srcOrd="0" destOrd="0" presId="urn:microsoft.com/office/officeart/2008/layout/AscendingPictureAccentProcess"/>
    <dgm:cxn modelId="{5B2E060A-A126-4D33-8C64-B418E28DD732}" type="presParOf" srcId="{03D9181D-999A-4C2A-902A-E6B6F0C4F71F}" destId="{2C5A0F63-D834-475C-A525-B6E560814272}" srcOrd="14" destOrd="0" presId="urn:microsoft.com/office/officeart/2008/layout/AscendingPictureAccentProcess"/>
    <dgm:cxn modelId="{0CF15C4B-ED70-4F25-BF22-7FE617E87736}" type="presParOf" srcId="{03D9181D-999A-4C2A-902A-E6B6F0C4F71F}" destId="{B629ED4C-5497-49CB-BDEF-0BF27F385BE6}" srcOrd="15" destOrd="0" presId="urn:microsoft.com/office/officeart/2008/layout/AscendingPictureAccentProcess"/>
    <dgm:cxn modelId="{8B0D8354-4BD0-4D8F-991C-8D5A613969E8}" type="presParOf" srcId="{B629ED4C-5497-49CB-BDEF-0BF27F385BE6}" destId="{E9B3A175-9DAF-4330-8E43-D01D6914410F}" srcOrd="0" destOrd="0" presId="urn:microsoft.com/office/officeart/2008/layout/AscendingPictureAccentProcess"/>
    <dgm:cxn modelId="{90B5AA2A-C10F-43F2-9A5A-763417B0958B}" type="presParOf" srcId="{03D9181D-999A-4C2A-902A-E6B6F0C4F71F}" destId="{4F5FA257-462D-4819-80BC-58A431A3BB83}" srcOrd="16" destOrd="0" presId="urn:microsoft.com/office/officeart/2008/layout/AscendingPictureAccentProcess"/>
    <dgm:cxn modelId="{B151FCCA-1536-4849-88AF-51FD2B9C1B61}" type="presParOf" srcId="{03D9181D-999A-4C2A-902A-E6B6F0C4F71F}" destId="{78264A8E-79EC-4FF9-AB95-33829ACC7F6B}" srcOrd="17" destOrd="0" presId="urn:microsoft.com/office/officeart/2008/layout/AscendingPictureAccentProcess"/>
    <dgm:cxn modelId="{C8D86E5F-D2F7-4CCC-A410-D683920C1322}" type="presParOf" srcId="{78264A8E-79EC-4FF9-AB95-33829ACC7F6B}" destId="{B31870F5-7847-4DFB-B6BA-71153773C36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1DB4D6-6437-4CB0-A23C-F634F3F9F9A6}" type="doc">
      <dgm:prSet loTypeId="urn:microsoft.com/office/officeart/2005/8/layout/rings+Icon" loCatId="relationship" qsTypeId="urn:microsoft.com/office/officeart/2005/8/quickstyle/3d3" qsCatId="3D" csTypeId="urn:microsoft.com/office/officeart/2005/8/colors/accent1_2" csCatId="accent1" phldr="1"/>
      <dgm:spPr/>
    </dgm:pt>
    <dgm:pt modelId="{451AA6C2-F402-4948-B6BA-A0035ADF6B61}">
      <dgm:prSet phldrT="[Texto]"/>
      <dgm:spPr/>
      <dgm:t>
        <a:bodyPr/>
        <a:lstStyle/>
        <a:p>
          <a:r>
            <a:rPr lang="es-MX" b="0" dirty="0" smtClean="0">
              <a:effectLst>
                <a:outerShdw blurRad="38100" dist="38100" dir="2700000" algn="tl">
                  <a:srgbClr val="000000">
                    <a:alpha val="43137"/>
                  </a:srgbClr>
                </a:outerShdw>
              </a:effectLst>
            </a:rPr>
            <a:t>Más allá de la integridad</a:t>
          </a:r>
          <a:endParaRPr lang="en-US" b="0" dirty="0">
            <a:effectLst>
              <a:outerShdw blurRad="38100" dist="38100" dir="2700000" algn="tl">
                <a:srgbClr val="000000">
                  <a:alpha val="43137"/>
                </a:srgbClr>
              </a:outerShdw>
            </a:effectLst>
          </a:endParaRPr>
        </a:p>
      </dgm:t>
    </dgm:pt>
    <dgm:pt modelId="{73884C5B-B22C-41DA-A457-18CC213AFC27}" type="parTrans" cxnId="{9F82BF10-291E-4673-A292-755070CED156}">
      <dgm:prSet/>
      <dgm:spPr/>
      <dgm:t>
        <a:bodyPr/>
        <a:lstStyle/>
        <a:p>
          <a:endParaRPr lang="en-US" b="0">
            <a:effectLst>
              <a:outerShdw blurRad="38100" dist="38100" dir="2700000" algn="tl">
                <a:srgbClr val="000000">
                  <a:alpha val="43137"/>
                </a:srgbClr>
              </a:outerShdw>
            </a:effectLst>
          </a:endParaRPr>
        </a:p>
      </dgm:t>
    </dgm:pt>
    <dgm:pt modelId="{B5F7A58B-8203-464E-A60D-08B4958D1A6C}" type="sibTrans" cxnId="{9F82BF10-291E-4673-A292-755070CED156}">
      <dgm:prSet/>
      <dgm:spPr/>
      <dgm:t>
        <a:bodyPr/>
        <a:lstStyle/>
        <a:p>
          <a:endParaRPr lang="en-US" b="0">
            <a:effectLst>
              <a:outerShdw blurRad="38100" dist="38100" dir="2700000" algn="tl">
                <a:srgbClr val="000000">
                  <a:alpha val="43137"/>
                </a:srgbClr>
              </a:outerShdw>
            </a:effectLst>
          </a:endParaRPr>
        </a:p>
      </dgm:t>
    </dgm:pt>
    <dgm:pt modelId="{7529433C-C90E-4EBE-A5B9-8CEB5C77FE1F}" type="pres">
      <dgm:prSet presAssocID="{E41DB4D6-6437-4CB0-A23C-F634F3F9F9A6}" presName="Name0" presStyleCnt="0">
        <dgm:presLayoutVars>
          <dgm:chMax val="7"/>
          <dgm:dir/>
          <dgm:resizeHandles val="exact"/>
        </dgm:presLayoutVars>
      </dgm:prSet>
      <dgm:spPr/>
    </dgm:pt>
    <dgm:pt modelId="{9B25E7EF-9595-41C8-B7DE-9A60FDB9BFE8}" type="pres">
      <dgm:prSet presAssocID="{E41DB4D6-6437-4CB0-A23C-F634F3F9F9A6}" presName="ellipse1" presStyleLbl="vennNode1" presStyleIdx="0" presStyleCnt="1">
        <dgm:presLayoutVars>
          <dgm:bulletEnabled val="1"/>
        </dgm:presLayoutVars>
      </dgm:prSet>
      <dgm:spPr/>
      <dgm:t>
        <a:bodyPr/>
        <a:lstStyle/>
        <a:p>
          <a:endParaRPr lang="en-US"/>
        </a:p>
      </dgm:t>
    </dgm:pt>
  </dgm:ptLst>
  <dgm:cxnLst>
    <dgm:cxn modelId="{9F82BF10-291E-4673-A292-755070CED156}" srcId="{E41DB4D6-6437-4CB0-A23C-F634F3F9F9A6}" destId="{451AA6C2-F402-4948-B6BA-A0035ADF6B61}" srcOrd="0" destOrd="0" parTransId="{73884C5B-B22C-41DA-A457-18CC213AFC27}" sibTransId="{B5F7A58B-8203-464E-A60D-08B4958D1A6C}"/>
    <dgm:cxn modelId="{3906D598-CE51-4444-94F5-069D460A6503}" type="presOf" srcId="{E41DB4D6-6437-4CB0-A23C-F634F3F9F9A6}" destId="{7529433C-C90E-4EBE-A5B9-8CEB5C77FE1F}" srcOrd="0" destOrd="0" presId="urn:microsoft.com/office/officeart/2005/8/layout/rings+Icon"/>
    <dgm:cxn modelId="{F94BB430-D429-43E8-AFB2-0D80E0A0AC8C}" type="presOf" srcId="{451AA6C2-F402-4948-B6BA-A0035ADF6B61}" destId="{9B25E7EF-9595-41C8-B7DE-9A60FDB9BFE8}" srcOrd="0" destOrd="0" presId="urn:microsoft.com/office/officeart/2005/8/layout/rings+Icon"/>
    <dgm:cxn modelId="{DB4C981B-217D-4034-99C5-4A590CDED905}" type="presParOf" srcId="{7529433C-C90E-4EBE-A5B9-8CEB5C77FE1F}" destId="{9B25E7EF-9595-41C8-B7DE-9A60FDB9BFE8}" srcOrd="0"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08B86C-2A53-445A-810B-30AFFD42CD27}" type="doc">
      <dgm:prSet loTypeId="urn:microsoft.com/office/officeart/2005/8/layout/arrow2" loCatId="process" qsTypeId="urn:microsoft.com/office/officeart/2005/8/quickstyle/simple1" qsCatId="simple" csTypeId="urn:microsoft.com/office/officeart/2005/8/colors/accent1_2" csCatId="accent1" phldr="1"/>
      <dgm:spPr/>
    </dgm:pt>
    <dgm:pt modelId="{6A3A3116-B39C-48F6-B2ED-ADEE248285AB}">
      <dgm:prSet phldrT="[Tekst]" custT="1"/>
      <dgm:spPr/>
      <dgm:t>
        <a:bodyPr/>
        <a:lstStyle/>
        <a:p>
          <a:r>
            <a:rPr lang="nl-NL" sz="1400" b="1" baseline="0" dirty="0" smtClean="0">
              <a:solidFill>
                <a:srgbClr val="2D3A88"/>
              </a:solidFill>
              <a:latin typeface="+mj-lt"/>
            </a:rPr>
            <a:t>INCOSAI 2010 &amp; 2013</a:t>
          </a:r>
          <a:endParaRPr lang="nl-NL" sz="1400" b="1" baseline="0" dirty="0">
            <a:solidFill>
              <a:srgbClr val="2D3A88"/>
            </a:solidFill>
            <a:latin typeface="+mj-lt"/>
          </a:endParaRPr>
        </a:p>
      </dgm:t>
    </dgm:pt>
    <dgm:pt modelId="{D857A1DF-844D-4BF1-9954-BC148B335077}" type="parTrans" cxnId="{1086846C-9F99-40B6-8258-91002A378CE7}">
      <dgm:prSet/>
      <dgm:spPr/>
      <dgm:t>
        <a:bodyPr/>
        <a:lstStyle/>
        <a:p>
          <a:endParaRPr lang="nl-NL"/>
        </a:p>
      </dgm:t>
    </dgm:pt>
    <dgm:pt modelId="{55CED27E-40D3-431F-AEA1-ED48933AAA36}" type="sibTrans" cxnId="{1086846C-9F99-40B6-8258-91002A378CE7}">
      <dgm:prSet/>
      <dgm:spPr/>
      <dgm:t>
        <a:bodyPr/>
        <a:lstStyle/>
        <a:p>
          <a:endParaRPr lang="nl-NL"/>
        </a:p>
      </dgm:t>
    </dgm:pt>
    <dgm:pt modelId="{2E3042E5-C5C3-4254-839B-E1833A98443C}">
      <dgm:prSet phldrT="[Tekst]" custT="1"/>
      <dgm:spPr/>
      <dgm:t>
        <a:bodyPr/>
        <a:lstStyle/>
        <a:p>
          <a:r>
            <a:rPr lang="nl-NL" sz="1400" b="1" baseline="0" dirty="0" smtClean="0">
              <a:solidFill>
                <a:srgbClr val="2D3A88"/>
              </a:solidFill>
              <a:latin typeface="+mj-lt"/>
            </a:rPr>
            <a:t>INTOSAI </a:t>
          </a:r>
          <a:r>
            <a:rPr lang="nl-NL" sz="1400" b="1" baseline="0" dirty="0" err="1" smtClean="0">
              <a:solidFill>
                <a:srgbClr val="2D3A88"/>
              </a:solidFill>
              <a:latin typeface="+mj-lt"/>
            </a:rPr>
            <a:t>Working</a:t>
          </a:r>
          <a:r>
            <a:rPr lang="nl-NL" sz="1400" b="1" baseline="0" dirty="0" smtClean="0">
              <a:solidFill>
                <a:srgbClr val="2D3A88"/>
              </a:solidFill>
              <a:latin typeface="+mj-lt"/>
            </a:rPr>
            <a:t> Group on </a:t>
          </a:r>
          <a:r>
            <a:rPr lang="nl-NL" sz="1400" b="1" baseline="0" dirty="0" err="1" smtClean="0">
              <a:solidFill>
                <a:srgbClr val="2D3A88"/>
              </a:solidFill>
              <a:latin typeface="+mj-lt"/>
            </a:rPr>
            <a:t>Values</a:t>
          </a:r>
          <a:r>
            <a:rPr lang="nl-NL" sz="1400" b="1" baseline="0" dirty="0" smtClean="0">
              <a:solidFill>
                <a:srgbClr val="2D3A88"/>
              </a:solidFill>
              <a:latin typeface="+mj-lt"/>
            </a:rPr>
            <a:t> </a:t>
          </a:r>
          <a:r>
            <a:rPr lang="nl-NL" sz="1400" b="1" baseline="0" dirty="0" err="1" smtClean="0">
              <a:solidFill>
                <a:srgbClr val="2D3A88"/>
              </a:solidFill>
              <a:latin typeface="+mj-lt"/>
            </a:rPr>
            <a:t>and</a:t>
          </a:r>
          <a:r>
            <a:rPr lang="nl-NL" sz="1400" b="1" baseline="0" dirty="0" smtClean="0">
              <a:solidFill>
                <a:srgbClr val="2D3A88"/>
              </a:solidFill>
              <a:latin typeface="+mj-lt"/>
            </a:rPr>
            <a:t> Benefits of SAIS</a:t>
          </a:r>
          <a:endParaRPr lang="nl-NL" sz="1400" b="1" baseline="0" dirty="0">
            <a:solidFill>
              <a:srgbClr val="2D3A88"/>
            </a:solidFill>
            <a:latin typeface="+mj-lt"/>
          </a:endParaRPr>
        </a:p>
      </dgm:t>
    </dgm:pt>
    <dgm:pt modelId="{3AA54C5D-521D-4D9C-95AE-7711268BA522}" type="parTrans" cxnId="{C76D42F7-0745-4F0B-942E-01543CB5E041}">
      <dgm:prSet/>
      <dgm:spPr/>
      <dgm:t>
        <a:bodyPr/>
        <a:lstStyle/>
        <a:p>
          <a:endParaRPr lang="nl-NL"/>
        </a:p>
      </dgm:t>
    </dgm:pt>
    <dgm:pt modelId="{A5FF7142-C894-4EAD-BF02-245E318EE9CE}" type="sibTrans" cxnId="{C76D42F7-0745-4F0B-942E-01543CB5E041}">
      <dgm:prSet/>
      <dgm:spPr/>
      <dgm:t>
        <a:bodyPr/>
        <a:lstStyle/>
        <a:p>
          <a:endParaRPr lang="nl-NL"/>
        </a:p>
      </dgm:t>
    </dgm:pt>
    <dgm:pt modelId="{20AEC9FF-B9F0-4ABE-9C75-F5D92891FE2B}">
      <dgm:prSet phldrT="[Tekst]" custT="1"/>
      <dgm:spPr/>
      <dgm:t>
        <a:bodyPr/>
        <a:lstStyle/>
        <a:p>
          <a:r>
            <a:rPr lang="nl-NL" sz="1400" b="1" baseline="0" dirty="0" smtClean="0">
              <a:solidFill>
                <a:srgbClr val="2D3A88"/>
              </a:solidFill>
              <a:latin typeface="+mj-lt"/>
            </a:rPr>
            <a:t>INTOSAI Development </a:t>
          </a:r>
          <a:r>
            <a:rPr lang="nl-NL" sz="1400" b="1" baseline="0" dirty="0" err="1" smtClean="0">
              <a:solidFill>
                <a:srgbClr val="2D3A88"/>
              </a:solidFill>
              <a:latin typeface="+mj-lt"/>
            </a:rPr>
            <a:t>Initiative</a:t>
          </a:r>
          <a:endParaRPr lang="nl-NL" sz="1400" b="1" baseline="0" dirty="0">
            <a:solidFill>
              <a:srgbClr val="2D3A88"/>
            </a:solidFill>
            <a:latin typeface="+mj-lt"/>
          </a:endParaRPr>
        </a:p>
      </dgm:t>
    </dgm:pt>
    <dgm:pt modelId="{2FFC1525-78AA-4E4C-A54F-FFACCD99145F}" type="parTrans" cxnId="{33601158-4B12-4202-81D6-D19A82259D2C}">
      <dgm:prSet/>
      <dgm:spPr/>
      <dgm:t>
        <a:bodyPr/>
        <a:lstStyle/>
        <a:p>
          <a:endParaRPr lang="nl-NL"/>
        </a:p>
      </dgm:t>
    </dgm:pt>
    <dgm:pt modelId="{1291641E-F9CF-4ACB-8BE7-AF27E6525541}" type="sibTrans" cxnId="{33601158-4B12-4202-81D6-D19A82259D2C}">
      <dgm:prSet/>
      <dgm:spPr/>
      <dgm:t>
        <a:bodyPr/>
        <a:lstStyle/>
        <a:p>
          <a:endParaRPr lang="nl-NL"/>
        </a:p>
      </dgm:t>
    </dgm:pt>
    <dgm:pt modelId="{7C3A2363-E45C-4B17-961B-4EAE7524DADF}">
      <dgm:prSet phldrT="[Tekst]" custT="1"/>
      <dgm:spPr/>
      <dgm:t>
        <a:bodyPr/>
        <a:lstStyle/>
        <a:p>
          <a:r>
            <a:rPr lang="nl-NL" sz="1400" b="1" baseline="0" dirty="0" smtClean="0">
              <a:solidFill>
                <a:srgbClr val="2D3A88"/>
              </a:solidFill>
              <a:latin typeface="+mj-lt"/>
            </a:rPr>
            <a:t>INTOSAI </a:t>
          </a:r>
          <a:r>
            <a:rPr lang="nl-NL" sz="1400" b="1" baseline="0" dirty="0" err="1" smtClean="0">
              <a:solidFill>
                <a:srgbClr val="2D3A88"/>
              </a:solidFill>
              <a:latin typeface="+mj-lt"/>
            </a:rPr>
            <a:t>Capacity</a:t>
          </a:r>
          <a:r>
            <a:rPr lang="nl-NL" sz="1400" b="1" baseline="0" dirty="0" smtClean="0">
              <a:solidFill>
                <a:srgbClr val="2D3A88"/>
              </a:solidFill>
              <a:latin typeface="+mj-lt"/>
            </a:rPr>
            <a:t> Building </a:t>
          </a:r>
          <a:r>
            <a:rPr lang="nl-NL" sz="1400" b="1" baseline="0" dirty="0" err="1" smtClean="0">
              <a:solidFill>
                <a:srgbClr val="2D3A88"/>
              </a:solidFill>
              <a:latin typeface="+mj-lt"/>
            </a:rPr>
            <a:t>Committee</a:t>
          </a:r>
          <a:endParaRPr lang="nl-NL" sz="1400" b="1" baseline="0" dirty="0">
            <a:solidFill>
              <a:srgbClr val="2D3A88"/>
            </a:solidFill>
            <a:latin typeface="+mj-lt"/>
          </a:endParaRPr>
        </a:p>
      </dgm:t>
    </dgm:pt>
    <dgm:pt modelId="{C08CB57D-CD7F-4130-89B5-9B02252840D3}" type="parTrans" cxnId="{FBEFB336-E1CE-4127-9344-948922CB4B4A}">
      <dgm:prSet/>
      <dgm:spPr/>
      <dgm:t>
        <a:bodyPr/>
        <a:lstStyle/>
        <a:p>
          <a:endParaRPr lang="nl-NL"/>
        </a:p>
      </dgm:t>
    </dgm:pt>
    <dgm:pt modelId="{03143590-32E8-4A6A-994A-F3645EEB34BD}" type="sibTrans" cxnId="{FBEFB336-E1CE-4127-9344-948922CB4B4A}">
      <dgm:prSet/>
      <dgm:spPr/>
      <dgm:t>
        <a:bodyPr/>
        <a:lstStyle/>
        <a:p>
          <a:endParaRPr lang="nl-NL"/>
        </a:p>
      </dgm:t>
    </dgm:pt>
    <dgm:pt modelId="{F68E59CE-90B9-40DD-A25A-B21B5236F78D}" type="pres">
      <dgm:prSet presAssocID="{D408B86C-2A53-445A-810B-30AFFD42CD27}" presName="arrowDiagram" presStyleCnt="0">
        <dgm:presLayoutVars>
          <dgm:chMax val="5"/>
          <dgm:dir/>
          <dgm:resizeHandles val="exact"/>
        </dgm:presLayoutVars>
      </dgm:prSet>
      <dgm:spPr/>
    </dgm:pt>
    <dgm:pt modelId="{EEAB88EE-8F46-4D47-B5C6-41A0CFD544C7}" type="pres">
      <dgm:prSet presAssocID="{D408B86C-2A53-445A-810B-30AFFD42CD27}" presName="arrow" presStyleLbl="bgShp" presStyleIdx="0" presStyleCnt="1"/>
      <dgm:spPr/>
    </dgm:pt>
    <dgm:pt modelId="{29221470-B981-4F41-978A-36AFF0165A8A}" type="pres">
      <dgm:prSet presAssocID="{D408B86C-2A53-445A-810B-30AFFD42CD27}" presName="arrowDiagram4" presStyleCnt="0"/>
      <dgm:spPr/>
    </dgm:pt>
    <dgm:pt modelId="{8DF72148-CD02-4722-9CD7-3E7DE79E8655}" type="pres">
      <dgm:prSet presAssocID="{6A3A3116-B39C-48F6-B2ED-ADEE248285AB}" presName="bullet4a" presStyleLbl="node1" presStyleIdx="0" presStyleCnt="4"/>
      <dgm:spPr/>
    </dgm:pt>
    <dgm:pt modelId="{3EE3516D-6013-4138-B11A-2DBE757D7643}" type="pres">
      <dgm:prSet presAssocID="{6A3A3116-B39C-48F6-B2ED-ADEE248285AB}" presName="textBox4a" presStyleLbl="revTx" presStyleIdx="0" presStyleCnt="4" custScaleX="121776">
        <dgm:presLayoutVars>
          <dgm:bulletEnabled val="1"/>
        </dgm:presLayoutVars>
      </dgm:prSet>
      <dgm:spPr/>
      <dgm:t>
        <a:bodyPr/>
        <a:lstStyle/>
        <a:p>
          <a:endParaRPr lang="nl-NL"/>
        </a:p>
      </dgm:t>
    </dgm:pt>
    <dgm:pt modelId="{4B516FCE-641C-4E92-B00D-AEB342E75529}" type="pres">
      <dgm:prSet presAssocID="{2E3042E5-C5C3-4254-839B-E1833A98443C}" presName="bullet4b" presStyleLbl="node1" presStyleIdx="1" presStyleCnt="4"/>
      <dgm:spPr/>
    </dgm:pt>
    <dgm:pt modelId="{47B15F40-2325-4496-A9BD-60D5726D6C3A}" type="pres">
      <dgm:prSet presAssocID="{2E3042E5-C5C3-4254-839B-E1833A98443C}" presName="textBox4b" presStyleLbl="revTx" presStyleIdx="1" presStyleCnt="4" custScaleX="121776">
        <dgm:presLayoutVars>
          <dgm:bulletEnabled val="1"/>
        </dgm:presLayoutVars>
      </dgm:prSet>
      <dgm:spPr/>
      <dgm:t>
        <a:bodyPr/>
        <a:lstStyle/>
        <a:p>
          <a:endParaRPr lang="nl-NL"/>
        </a:p>
      </dgm:t>
    </dgm:pt>
    <dgm:pt modelId="{BF943569-13A3-438A-A0D6-801F2AAD1326}" type="pres">
      <dgm:prSet presAssocID="{20AEC9FF-B9F0-4ABE-9C75-F5D92891FE2B}" presName="bullet4c" presStyleLbl="node1" presStyleIdx="2" presStyleCnt="4"/>
      <dgm:spPr/>
    </dgm:pt>
    <dgm:pt modelId="{D89E713A-D1BE-4EFD-8332-9A3862BD5781}" type="pres">
      <dgm:prSet presAssocID="{20AEC9FF-B9F0-4ABE-9C75-F5D92891FE2B}" presName="textBox4c" presStyleLbl="revTx" presStyleIdx="2" presStyleCnt="4" custScaleX="121776">
        <dgm:presLayoutVars>
          <dgm:bulletEnabled val="1"/>
        </dgm:presLayoutVars>
      </dgm:prSet>
      <dgm:spPr/>
      <dgm:t>
        <a:bodyPr/>
        <a:lstStyle/>
        <a:p>
          <a:endParaRPr lang="nl-NL"/>
        </a:p>
      </dgm:t>
    </dgm:pt>
    <dgm:pt modelId="{838B0617-1E28-465D-8176-D28080236310}" type="pres">
      <dgm:prSet presAssocID="{7C3A2363-E45C-4B17-961B-4EAE7524DADF}" presName="bullet4d" presStyleLbl="node1" presStyleIdx="3" presStyleCnt="4"/>
      <dgm:spPr/>
    </dgm:pt>
    <dgm:pt modelId="{C8B5AA16-6B61-4B17-85C4-1CAEE52ACD4F}" type="pres">
      <dgm:prSet presAssocID="{7C3A2363-E45C-4B17-961B-4EAE7524DADF}" presName="textBox4d" presStyleLbl="revTx" presStyleIdx="3" presStyleCnt="4" custScaleX="121776">
        <dgm:presLayoutVars>
          <dgm:bulletEnabled val="1"/>
        </dgm:presLayoutVars>
      </dgm:prSet>
      <dgm:spPr/>
      <dgm:t>
        <a:bodyPr/>
        <a:lstStyle/>
        <a:p>
          <a:endParaRPr lang="nl-NL"/>
        </a:p>
      </dgm:t>
    </dgm:pt>
  </dgm:ptLst>
  <dgm:cxnLst>
    <dgm:cxn modelId="{758910FB-4A5B-48E4-9679-60CC0063290E}" type="presOf" srcId="{D408B86C-2A53-445A-810B-30AFFD42CD27}" destId="{F68E59CE-90B9-40DD-A25A-B21B5236F78D}" srcOrd="0" destOrd="0" presId="urn:microsoft.com/office/officeart/2005/8/layout/arrow2"/>
    <dgm:cxn modelId="{FA9D3A55-705C-4325-ACF8-29A6D899481A}" type="presOf" srcId="{20AEC9FF-B9F0-4ABE-9C75-F5D92891FE2B}" destId="{D89E713A-D1BE-4EFD-8332-9A3862BD5781}" srcOrd="0" destOrd="0" presId="urn:microsoft.com/office/officeart/2005/8/layout/arrow2"/>
    <dgm:cxn modelId="{FBEFB336-E1CE-4127-9344-948922CB4B4A}" srcId="{D408B86C-2A53-445A-810B-30AFFD42CD27}" destId="{7C3A2363-E45C-4B17-961B-4EAE7524DADF}" srcOrd="3" destOrd="0" parTransId="{C08CB57D-CD7F-4130-89B5-9B02252840D3}" sibTransId="{03143590-32E8-4A6A-994A-F3645EEB34BD}"/>
    <dgm:cxn modelId="{6A38E824-ABA6-4F92-8F94-CA3B989F52F3}" type="presOf" srcId="{7C3A2363-E45C-4B17-961B-4EAE7524DADF}" destId="{C8B5AA16-6B61-4B17-85C4-1CAEE52ACD4F}" srcOrd="0" destOrd="0" presId="urn:microsoft.com/office/officeart/2005/8/layout/arrow2"/>
    <dgm:cxn modelId="{33601158-4B12-4202-81D6-D19A82259D2C}" srcId="{D408B86C-2A53-445A-810B-30AFFD42CD27}" destId="{20AEC9FF-B9F0-4ABE-9C75-F5D92891FE2B}" srcOrd="2" destOrd="0" parTransId="{2FFC1525-78AA-4E4C-A54F-FFACCD99145F}" sibTransId="{1291641E-F9CF-4ACB-8BE7-AF27E6525541}"/>
    <dgm:cxn modelId="{C76D42F7-0745-4F0B-942E-01543CB5E041}" srcId="{D408B86C-2A53-445A-810B-30AFFD42CD27}" destId="{2E3042E5-C5C3-4254-839B-E1833A98443C}" srcOrd="1" destOrd="0" parTransId="{3AA54C5D-521D-4D9C-95AE-7711268BA522}" sibTransId="{A5FF7142-C894-4EAD-BF02-245E318EE9CE}"/>
    <dgm:cxn modelId="{D98644A8-238C-4169-9490-3129651C53F1}" type="presOf" srcId="{6A3A3116-B39C-48F6-B2ED-ADEE248285AB}" destId="{3EE3516D-6013-4138-B11A-2DBE757D7643}" srcOrd="0" destOrd="0" presId="urn:microsoft.com/office/officeart/2005/8/layout/arrow2"/>
    <dgm:cxn modelId="{1086846C-9F99-40B6-8258-91002A378CE7}" srcId="{D408B86C-2A53-445A-810B-30AFFD42CD27}" destId="{6A3A3116-B39C-48F6-B2ED-ADEE248285AB}" srcOrd="0" destOrd="0" parTransId="{D857A1DF-844D-4BF1-9954-BC148B335077}" sibTransId="{55CED27E-40D3-431F-AEA1-ED48933AAA36}"/>
    <dgm:cxn modelId="{8287DBA2-D7DD-4889-AB84-659328A57E1E}" type="presOf" srcId="{2E3042E5-C5C3-4254-839B-E1833A98443C}" destId="{47B15F40-2325-4496-A9BD-60D5726D6C3A}" srcOrd="0" destOrd="0" presId="urn:microsoft.com/office/officeart/2005/8/layout/arrow2"/>
    <dgm:cxn modelId="{283A6300-67BA-4186-8A89-A08D46FDA006}" type="presParOf" srcId="{F68E59CE-90B9-40DD-A25A-B21B5236F78D}" destId="{EEAB88EE-8F46-4D47-B5C6-41A0CFD544C7}" srcOrd="0" destOrd="0" presId="urn:microsoft.com/office/officeart/2005/8/layout/arrow2"/>
    <dgm:cxn modelId="{4E08DA2E-8D33-45C6-8B21-11419792CDF3}" type="presParOf" srcId="{F68E59CE-90B9-40DD-A25A-B21B5236F78D}" destId="{29221470-B981-4F41-978A-36AFF0165A8A}" srcOrd="1" destOrd="0" presId="urn:microsoft.com/office/officeart/2005/8/layout/arrow2"/>
    <dgm:cxn modelId="{7982E000-D37F-4C9A-952E-F4B4F047E7C9}" type="presParOf" srcId="{29221470-B981-4F41-978A-36AFF0165A8A}" destId="{8DF72148-CD02-4722-9CD7-3E7DE79E8655}" srcOrd="0" destOrd="0" presId="urn:microsoft.com/office/officeart/2005/8/layout/arrow2"/>
    <dgm:cxn modelId="{0C069F5C-A2FA-4058-8356-3E42C4EF54DE}" type="presParOf" srcId="{29221470-B981-4F41-978A-36AFF0165A8A}" destId="{3EE3516D-6013-4138-B11A-2DBE757D7643}" srcOrd="1" destOrd="0" presId="urn:microsoft.com/office/officeart/2005/8/layout/arrow2"/>
    <dgm:cxn modelId="{A2B633F1-63FB-4975-AC72-219EBFC07B90}" type="presParOf" srcId="{29221470-B981-4F41-978A-36AFF0165A8A}" destId="{4B516FCE-641C-4E92-B00D-AEB342E75529}" srcOrd="2" destOrd="0" presId="urn:microsoft.com/office/officeart/2005/8/layout/arrow2"/>
    <dgm:cxn modelId="{665FD679-A7D0-43C1-91E7-6722093F71E3}" type="presParOf" srcId="{29221470-B981-4F41-978A-36AFF0165A8A}" destId="{47B15F40-2325-4496-A9BD-60D5726D6C3A}" srcOrd="3" destOrd="0" presId="urn:microsoft.com/office/officeart/2005/8/layout/arrow2"/>
    <dgm:cxn modelId="{012327E9-F6DD-435E-8763-81767A3AA08B}" type="presParOf" srcId="{29221470-B981-4F41-978A-36AFF0165A8A}" destId="{BF943569-13A3-438A-A0D6-801F2AAD1326}" srcOrd="4" destOrd="0" presId="urn:microsoft.com/office/officeart/2005/8/layout/arrow2"/>
    <dgm:cxn modelId="{AFA92580-FE88-4CC0-B04A-70FB970A711F}" type="presParOf" srcId="{29221470-B981-4F41-978A-36AFF0165A8A}" destId="{D89E713A-D1BE-4EFD-8332-9A3862BD5781}" srcOrd="5" destOrd="0" presId="urn:microsoft.com/office/officeart/2005/8/layout/arrow2"/>
    <dgm:cxn modelId="{18F475B1-B07A-461D-9D8D-1F65DE223CC8}" type="presParOf" srcId="{29221470-B981-4F41-978A-36AFF0165A8A}" destId="{838B0617-1E28-465D-8176-D28080236310}" srcOrd="6" destOrd="0" presId="urn:microsoft.com/office/officeart/2005/8/layout/arrow2"/>
    <dgm:cxn modelId="{AC12FBF1-E377-429A-BA6A-6F0557E73440}" type="presParOf" srcId="{29221470-B981-4F41-978A-36AFF0165A8A}" destId="{C8B5AA16-6B61-4B17-85C4-1CAEE52ACD4F}"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4FCE9B-67B9-4936-BAC3-8EBCBAAB144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R"/>
        </a:p>
      </dgm:t>
    </dgm:pt>
    <dgm:pt modelId="{D2FA9F0C-EC5A-4BC7-9848-ACED63C82AAD}">
      <dgm:prSet phldrT="[Texto]" custT="1"/>
      <dgm:spPr/>
      <dgm:t>
        <a:bodyPr/>
        <a:lstStyle/>
        <a:p>
          <a:r>
            <a:rPr lang="es-CR" sz="2000" dirty="0" smtClean="0">
              <a:solidFill>
                <a:schemeClr val="tx1"/>
              </a:solidFill>
            </a:rPr>
            <a:t>Escoge</a:t>
          </a:r>
          <a:endParaRPr lang="es-CR" sz="2000" dirty="0">
            <a:solidFill>
              <a:schemeClr val="tx1"/>
            </a:solidFill>
          </a:endParaRPr>
        </a:p>
      </dgm:t>
    </dgm:pt>
    <dgm:pt modelId="{85937C43-6C9F-487C-B813-086945793617}" type="parTrans" cxnId="{C8686171-9638-4FC5-8A45-5AA615F3F0D1}">
      <dgm:prSet/>
      <dgm:spPr/>
      <dgm:t>
        <a:bodyPr/>
        <a:lstStyle/>
        <a:p>
          <a:endParaRPr lang="es-CR" sz="2000">
            <a:solidFill>
              <a:schemeClr val="tx1"/>
            </a:solidFill>
          </a:endParaRPr>
        </a:p>
      </dgm:t>
    </dgm:pt>
    <dgm:pt modelId="{B1EC1A95-DA2F-4997-B4D8-61D7E9B96696}" type="sibTrans" cxnId="{C8686171-9638-4FC5-8A45-5AA615F3F0D1}">
      <dgm:prSet/>
      <dgm:spPr/>
      <dgm:t>
        <a:bodyPr/>
        <a:lstStyle/>
        <a:p>
          <a:endParaRPr lang="es-CR" sz="2000">
            <a:solidFill>
              <a:schemeClr val="tx1"/>
            </a:solidFill>
          </a:endParaRPr>
        </a:p>
      </dgm:t>
    </dgm:pt>
    <dgm:pt modelId="{258DCFB7-C6C9-4F91-8BB2-5FA740367467}">
      <dgm:prSet phldrT="[Texto]" custT="1"/>
      <dgm:spPr/>
      <dgm:t>
        <a:bodyPr/>
        <a:lstStyle/>
        <a:p>
          <a:r>
            <a:rPr lang="es-CR" sz="2000" dirty="0" smtClean="0">
              <a:solidFill>
                <a:schemeClr val="tx1"/>
              </a:solidFill>
            </a:rPr>
            <a:t>Procesos a evaluar</a:t>
          </a:r>
          <a:endParaRPr lang="es-CR" sz="2000" dirty="0">
            <a:solidFill>
              <a:schemeClr val="tx1"/>
            </a:solidFill>
          </a:endParaRPr>
        </a:p>
      </dgm:t>
    </dgm:pt>
    <dgm:pt modelId="{4E812561-1EA1-4235-8AE0-A2F2E1C198D4}" type="parTrans" cxnId="{11489DEA-7789-4418-900C-74CFB47BBEB4}">
      <dgm:prSet/>
      <dgm:spPr/>
      <dgm:t>
        <a:bodyPr/>
        <a:lstStyle/>
        <a:p>
          <a:endParaRPr lang="es-CR" sz="2000">
            <a:solidFill>
              <a:schemeClr val="tx1"/>
            </a:solidFill>
          </a:endParaRPr>
        </a:p>
      </dgm:t>
    </dgm:pt>
    <dgm:pt modelId="{1CF1DDB6-FF5F-496B-A865-912DE406F293}" type="sibTrans" cxnId="{11489DEA-7789-4418-900C-74CFB47BBEB4}">
      <dgm:prSet/>
      <dgm:spPr/>
      <dgm:t>
        <a:bodyPr/>
        <a:lstStyle/>
        <a:p>
          <a:endParaRPr lang="es-CR" sz="2000">
            <a:solidFill>
              <a:schemeClr val="tx1"/>
            </a:solidFill>
          </a:endParaRPr>
        </a:p>
      </dgm:t>
    </dgm:pt>
    <dgm:pt modelId="{AE6C9FCC-2CA1-4228-B67A-4D7200C2EC11}">
      <dgm:prSet phldrT="[Texto]" custT="1"/>
      <dgm:spPr/>
      <dgm:t>
        <a:bodyPr/>
        <a:lstStyle/>
        <a:p>
          <a:r>
            <a:rPr lang="es-CR" sz="2000" dirty="0" smtClean="0">
              <a:solidFill>
                <a:schemeClr val="tx1"/>
              </a:solidFill>
            </a:rPr>
            <a:t>Apoya</a:t>
          </a:r>
          <a:endParaRPr lang="es-CR" sz="2000" dirty="0">
            <a:solidFill>
              <a:schemeClr val="tx1"/>
            </a:solidFill>
          </a:endParaRPr>
        </a:p>
      </dgm:t>
    </dgm:pt>
    <dgm:pt modelId="{7F62E656-87E4-4BC5-9140-F453EF38F38C}" type="parTrans" cxnId="{4F630ABF-34AD-4E2B-ABB3-D6FC0D99D6A2}">
      <dgm:prSet/>
      <dgm:spPr/>
      <dgm:t>
        <a:bodyPr/>
        <a:lstStyle/>
        <a:p>
          <a:endParaRPr lang="es-CR" sz="2000">
            <a:solidFill>
              <a:schemeClr val="tx1"/>
            </a:solidFill>
          </a:endParaRPr>
        </a:p>
      </dgm:t>
    </dgm:pt>
    <dgm:pt modelId="{7AB32715-CB3B-460D-B6CB-048E628A3E8E}" type="sibTrans" cxnId="{4F630ABF-34AD-4E2B-ABB3-D6FC0D99D6A2}">
      <dgm:prSet/>
      <dgm:spPr/>
      <dgm:t>
        <a:bodyPr/>
        <a:lstStyle/>
        <a:p>
          <a:endParaRPr lang="es-CR" sz="2000">
            <a:solidFill>
              <a:schemeClr val="tx1"/>
            </a:solidFill>
          </a:endParaRPr>
        </a:p>
      </dgm:t>
    </dgm:pt>
    <dgm:pt modelId="{74C4551C-DE95-476A-80DF-7E6A558F7769}">
      <dgm:prSet phldrT="[Texto]" custT="1"/>
      <dgm:spPr/>
      <dgm:t>
        <a:bodyPr/>
        <a:lstStyle/>
        <a:p>
          <a:r>
            <a:rPr lang="es-CR" sz="2000" dirty="0" smtClean="0">
              <a:solidFill>
                <a:schemeClr val="tx1"/>
              </a:solidFill>
            </a:rPr>
            <a:t>Solicita</a:t>
          </a:r>
          <a:endParaRPr lang="es-CR" sz="2000" dirty="0">
            <a:solidFill>
              <a:schemeClr val="tx1"/>
            </a:solidFill>
          </a:endParaRPr>
        </a:p>
      </dgm:t>
    </dgm:pt>
    <dgm:pt modelId="{332D1DDC-E9EE-4D23-A790-1E9ACF10F6C7}" type="parTrans" cxnId="{74786D16-5FB9-4DB4-BECE-42B5D08219F6}">
      <dgm:prSet/>
      <dgm:spPr/>
      <dgm:t>
        <a:bodyPr/>
        <a:lstStyle/>
        <a:p>
          <a:endParaRPr lang="es-CR" sz="2000">
            <a:solidFill>
              <a:schemeClr val="tx1"/>
            </a:solidFill>
          </a:endParaRPr>
        </a:p>
      </dgm:t>
    </dgm:pt>
    <dgm:pt modelId="{A318BC5F-084A-4BB2-AB99-32F5522BA967}" type="sibTrans" cxnId="{74786D16-5FB9-4DB4-BECE-42B5D08219F6}">
      <dgm:prSet/>
      <dgm:spPr/>
      <dgm:t>
        <a:bodyPr/>
        <a:lstStyle/>
        <a:p>
          <a:endParaRPr lang="es-CR" sz="2000">
            <a:solidFill>
              <a:schemeClr val="tx1"/>
            </a:solidFill>
          </a:endParaRPr>
        </a:p>
      </dgm:t>
    </dgm:pt>
    <dgm:pt modelId="{39B3BFF2-C6BC-4F5F-96BC-A36A4171E385}">
      <dgm:prSet phldrT="[Texto]" custT="1"/>
      <dgm:spPr/>
      <dgm:t>
        <a:bodyPr/>
        <a:lstStyle/>
        <a:p>
          <a:r>
            <a:rPr lang="es-CR" sz="2000" dirty="0" smtClean="0">
              <a:solidFill>
                <a:schemeClr val="tx1"/>
              </a:solidFill>
            </a:rPr>
            <a:t>Desarrollo taller</a:t>
          </a:r>
          <a:endParaRPr lang="es-CR" sz="2000" dirty="0">
            <a:solidFill>
              <a:schemeClr val="tx1"/>
            </a:solidFill>
          </a:endParaRPr>
        </a:p>
      </dgm:t>
    </dgm:pt>
    <dgm:pt modelId="{4B8C8802-B196-48C4-BE74-A902883518B8}" type="parTrans" cxnId="{6084BAB8-221E-4CBA-9133-D6A789F5D696}">
      <dgm:prSet/>
      <dgm:spPr/>
      <dgm:t>
        <a:bodyPr/>
        <a:lstStyle/>
        <a:p>
          <a:endParaRPr lang="es-CR" sz="2000">
            <a:solidFill>
              <a:schemeClr val="tx1"/>
            </a:solidFill>
          </a:endParaRPr>
        </a:p>
      </dgm:t>
    </dgm:pt>
    <dgm:pt modelId="{77CA94CB-3432-400B-B475-9CE8C75D9119}" type="sibTrans" cxnId="{6084BAB8-221E-4CBA-9133-D6A789F5D696}">
      <dgm:prSet/>
      <dgm:spPr/>
      <dgm:t>
        <a:bodyPr/>
        <a:lstStyle/>
        <a:p>
          <a:endParaRPr lang="es-CR" sz="2000">
            <a:solidFill>
              <a:schemeClr val="tx1"/>
            </a:solidFill>
          </a:endParaRPr>
        </a:p>
      </dgm:t>
    </dgm:pt>
    <dgm:pt modelId="{7E6EF499-A0F5-4CA5-A6D9-A34F400D40C5}">
      <dgm:prSet phldrT="[Texto]" custT="1"/>
      <dgm:spPr/>
      <dgm:t>
        <a:bodyPr/>
        <a:lstStyle/>
        <a:p>
          <a:r>
            <a:rPr lang="es-CR" sz="2000" dirty="0" smtClean="0">
              <a:solidFill>
                <a:schemeClr val="tx1"/>
              </a:solidFill>
            </a:rPr>
            <a:t>Promueve el ambiente laboral</a:t>
          </a:r>
          <a:endParaRPr lang="es-CR" sz="2000" dirty="0">
            <a:solidFill>
              <a:schemeClr val="tx1"/>
            </a:solidFill>
          </a:endParaRPr>
        </a:p>
      </dgm:t>
    </dgm:pt>
    <dgm:pt modelId="{BDC0E0CB-41CB-4615-883E-5B9878B943EA}" type="parTrans" cxnId="{26324ADA-FE2C-43FA-A0EC-F09E226C5D2C}">
      <dgm:prSet/>
      <dgm:spPr/>
      <dgm:t>
        <a:bodyPr/>
        <a:lstStyle/>
        <a:p>
          <a:endParaRPr lang="es-CR" sz="2000">
            <a:solidFill>
              <a:schemeClr val="tx1"/>
            </a:solidFill>
          </a:endParaRPr>
        </a:p>
      </dgm:t>
    </dgm:pt>
    <dgm:pt modelId="{DA5B6458-44A9-46C9-96DB-A1F4CFC742D1}" type="sibTrans" cxnId="{26324ADA-FE2C-43FA-A0EC-F09E226C5D2C}">
      <dgm:prSet/>
      <dgm:spPr/>
      <dgm:t>
        <a:bodyPr/>
        <a:lstStyle/>
        <a:p>
          <a:endParaRPr lang="es-CR" sz="2000">
            <a:solidFill>
              <a:schemeClr val="tx1"/>
            </a:solidFill>
          </a:endParaRPr>
        </a:p>
      </dgm:t>
    </dgm:pt>
    <dgm:pt modelId="{A59C7AB1-70C8-4C31-B68F-EAF6F4EE7C68}">
      <dgm:prSet phldrT="[Texto]" custT="1"/>
      <dgm:spPr/>
      <dgm:t>
        <a:bodyPr/>
        <a:lstStyle/>
        <a:p>
          <a:r>
            <a:rPr lang="es-CR" sz="2000" dirty="0" smtClean="0">
              <a:solidFill>
                <a:schemeClr val="tx1"/>
              </a:solidFill>
            </a:rPr>
            <a:t>Transparente e íntegro</a:t>
          </a:r>
          <a:endParaRPr lang="es-CR" sz="2000" dirty="0">
            <a:solidFill>
              <a:schemeClr val="tx1"/>
            </a:solidFill>
          </a:endParaRPr>
        </a:p>
      </dgm:t>
    </dgm:pt>
    <dgm:pt modelId="{F027012B-60D1-4C7B-9C03-F028C7EC40CF}" type="parTrans" cxnId="{0A98C6B4-A0CB-45E3-853A-1518785691D0}">
      <dgm:prSet/>
      <dgm:spPr/>
      <dgm:t>
        <a:bodyPr/>
        <a:lstStyle/>
        <a:p>
          <a:endParaRPr lang="es-CR" sz="2000">
            <a:solidFill>
              <a:schemeClr val="tx1"/>
            </a:solidFill>
          </a:endParaRPr>
        </a:p>
      </dgm:t>
    </dgm:pt>
    <dgm:pt modelId="{F9B8CAA1-0F5D-4349-8581-467FE6F799F1}" type="sibTrans" cxnId="{0A98C6B4-A0CB-45E3-853A-1518785691D0}">
      <dgm:prSet/>
      <dgm:spPr/>
      <dgm:t>
        <a:bodyPr/>
        <a:lstStyle/>
        <a:p>
          <a:endParaRPr lang="es-CR" sz="2000">
            <a:solidFill>
              <a:schemeClr val="tx1"/>
            </a:solidFill>
          </a:endParaRPr>
        </a:p>
      </dgm:t>
    </dgm:pt>
    <dgm:pt modelId="{4278C911-1424-43F8-9249-890F0C65FBCE}">
      <dgm:prSet phldrT="[Texto]" custT="1"/>
      <dgm:spPr/>
      <dgm:t>
        <a:bodyPr/>
        <a:lstStyle/>
        <a:p>
          <a:r>
            <a:rPr lang="es-CR" sz="2000" dirty="0" smtClean="0">
              <a:solidFill>
                <a:schemeClr val="tx1"/>
              </a:solidFill>
            </a:rPr>
            <a:t>Personal de experiencia</a:t>
          </a:r>
          <a:endParaRPr lang="es-CR" sz="2000" dirty="0">
            <a:solidFill>
              <a:schemeClr val="tx1"/>
            </a:solidFill>
          </a:endParaRPr>
        </a:p>
      </dgm:t>
    </dgm:pt>
    <dgm:pt modelId="{E0255CFA-250F-4056-A34C-E164F3E151F8}" type="parTrans" cxnId="{01123010-4799-4453-920A-500162E94C02}">
      <dgm:prSet/>
      <dgm:spPr/>
      <dgm:t>
        <a:bodyPr/>
        <a:lstStyle/>
        <a:p>
          <a:endParaRPr lang="es-CR" sz="2000">
            <a:solidFill>
              <a:schemeClr val="tx1"/>
            </a:solidFill>
          </a:endParaRPr>
        </a:p>
      </dgm:t>
    </dgm:pt>
    <dgm:pt modelId="{0A6B2924-9032-4BEE-862D-FCFFD1E63D5C}" type="sibTrans" cxnId="{01123010-4799-4453-920A-500162E94C02}">
      <dgm:prSet/>
      <dgm:spPr/>
      <dgm:t>
        <a:bodyPr/>
        <a:lstStyle/>
        <a:p>
          <a:endParaRPr lang="es-CR" sz="2000">
            <a:solidFill>
              <a:schemeClr val="tx1"/>
            </a:solidFill>
          </a:endParaRPr>
        </a:p>
      </dgm:t>
    </dgm:pt>
    <dgm:pt modelId="{2221C79E-77F4-4500-A1CD-E782EBB9AB50}">
      <dgm:prSet phldrT="[Texto]" custT="1"/>
      <dgm:spPr/>
      <dgm:t>
        <a:bodyPr/>
        <a:lstStyle/>
        <a:p>
          <a:r>
            <a:rPr lang="es-CR" sz="2000" dirty="0" smtClean="0">
              <a:solidFill>
                <a:schemeClr val="tx1"/>
              </a:solidFill>
            </a:rPr>
            <a:t>Contribuye</a:t>
          </a:r>
          <a:endParaRPr lang="es-CR" sz="2000" dirty="0">
            <a:solidFill>
              <a:schemeClr val="tx1"/>
            </a:solidFill>
          </a:endParaRPr>
        </a:p>
      </dgm:t>
    </dgm:pt>
    <dgm:pt modelId="{DF642271-C93D-4651-88F2-09F25ACDF60B}" type="parTrans" cxnId="{D0C06C96-357B-4150-BB58-8DB722DC463A}">
      <dgm:prSet/>
      <dgm:spPr/>
      <dgm:t>
        <a:bodyPr/>
        <a:lstStyle/>
        <a:p>
          <a:endParaRPr lang="es-CR" sz="2000">
            <a:solidFill>
              <a:schemeClr val="tx1"/>
            </a:solidFill>
          </a:endParaRPr>
        </a:p>
      </dgm:t>
    </dgm:pt>
    <dgm:pt modelId="{0A8DEA7C-DB47-4FF7-B5C8-142BAEE5D2C5}" type="sibTrans" cxnId="{D0C06C96-357B-4150-BB58-8DB722DC463A}">
      <dgm:prSet/>
      <dgm:spPr/>
      <dgm:t>
        <a:bodyPr/>
        <a:lstStyle/>
        <a:p>
          <a:endParaRPr lang="es-CR" sz="2000">
            <a:solidFill>
              <a:schemeClr val="tx1"/>
            </a:solidFill>
          </a:endParaRPr>
        </a:p>
      </dgm:t>
    </dgm:pt>
    <dgm:pt modelId="{E18B405B-1E4A-43CF-B0BF-862889C2C04E}">
      <dgm:prSet phldrT="[Texto]" custT="1"/>
      <dgm:spPr/>
      <dgm:t>
        <a:bodyPr/>
        <a:lstStyle/>
        <a:p>
          <a:r>
            <a:rPr lang="es-CR" sz="2000" dirty="0" smtClean="0">
              <a:solidFill>
                <a:schemeClr val="tx1"/>
              </a:solidFill>
            </a:rPr>
            <a:t>Con fortalecimiento SCI y MMD *</a:t>
          </a:r>
          <a:endParaRPr lang="es-CR" sz="2000" dirty="0">
            <a:solidFill>
              <a:schemeClr val="tx1"/>
            </a:solidFill>
          </a:endParaRPr>
        </a:p>
      </dgm:t>
    </dgm:pt>
    <dgm:pt modelId="{9E55C9D9-6E71-4CB0-A60E-06BEE4FC6BB9}" type="parTrans" cxnId="{38D4AC71-03E1-432B-96E9-CF229041DBB3}">
      <dgm:prSet/>
      <dgm:spPr/>
      <dgm:t>
        <a:bodyPr/>
        <a:lstStyle/>
        <a:p>
          <a:endParaRPr lang="es-CR" sz="2000">
            <a:solidFill>
              <a:schemeClr val="tx1"/>
            </a:solidFill>
          </a:endParaRPr>
        </a:p>
      </dgm:t>
    </dgm:pt>
    <dgm:pt modelId="{07A4FB3E-1334-45B2-B75E-3AFC8161B9E2}" type="sibTrans" cxnId="{38D4AC71-03E1-432B-96E9-CF229041DBB3}">
      <dgm:prSet/>
      <dgm:spPr/>
      <dgm:t>
        <a:bodyPr/>
        <a:lstStyle/>
        <a:p>
          <a:endParaRPr lang="es-CR" sz="2000">
            <a:solidFill>
              <a:schemeClr val="tx1"/>
            </a:solidFill>
          </a:endParaRPr>
        </a:p>
      </dgm:t>
    </dgm:pt>
    <dgm:pt modelId="{EE5A99B2-BC1D-47A7-8352-7B92BDFD4947}">
      <dgm:prSet phldrT="[Texto]" custT="1"/>
      <dgm:spPr/>
      <dgm:t>
        <a:bodyPr/>
        <a:lstStyle/>
        <a:p>
          <a:r>
            <a:rPr lang="es-CR" sz="2000" dirty="0" smtClean="0">
              <a:solidFill>
                <a:schemeClr val="tx1"/>
              </a:solidFill>
            </a:rPr>
            <a:t>Abierto, crítico, </a:t>
          </a:r>
          <a:endParaRPr lang="es-CR" sz="2000" dirty="0">
            <a:solidFill>
              <a:schemeClr val="tx1"/>
            </a:solidFill>
          </a:endParaRPr>
        </a:p>
      </dgm:t>
    </dgm:pt>
    <dgm:pt modelId="{A728CEFC-5CCE-4B2C-AEAD-F0F9EAB4B176}" type="parTrans" cxnId="{DB859B4B-43EA-471C-BD58-3C07DF56E464}">
      <dgm:prSet/>
      <dgm:spPr/>
      <dgm:t>
        <a:bodyPr/>
        <a:lstStyle/>
        <a:p>
          <a:endParaRPr lang="es-CR"/>
        </a:p>
      </dgm:t>
    </dgm:pt>
    <dgm:pt modelId="{38374D20-469F-4511-8233-A7F2DBDE6769}" type="sibTrans" cxnId="{DB859B4B-43EA-471C-BD58-3C07DF56E464}">
      <dgm:prSet/>
      <dgm:spPr/>
      <dgm:t>
        <a:bodyPr/>
        <a:lstStyle/>
        <a:p>
          <a:endParaRPr lang="es-CR"/>
        </a:p>
      </dgm:t>
    </dgm:pt>
    <dgm:pt modelId="{D2D0A208-26EA-49D1-AF5D-52A0EBB9C8D3}" type="pres">
      <dgm:prSet presAssocID="{054FCE9B-67B9-4936-BAC3-8EBCBAAB144B}" presName="Name0" presStyleCnt="0">
        <dgm:presLayoutVars>
          <dgm:dir/>
          <dgm:animLvl val="lvl"/>
          <dgm:resizeHandles val="exact"/>
        </dgm:presLayoutVars>
      </dgm:prSet>
      <dgm:spPr/>
      <dgm:t>
        <a:bodyPr/>
        <a:lstStyle/>
        <a:p>
          <a:endParaRPr lang="es-CR"/>
        </a:p>
      </dgm:t>
    </dgm:pt>
    <dgm:pt modelId="{87455BF5-113B-4B00-8C2B-49887919A679}" type="pres">
      <dgm:prSet presAssocID="{D2FA9F0C-EC5A-4BC7-9848-ACED63C82AAD}" presName="linNode" presStyleCnt="0"/>
      <dgm:spPr/>
    </dgm:pt>
    <dgm:pt modelId="{43EC145A-69AA-4790-941D-0BFF74BE7164}" type="pres">
      <dgm:prSet presAssocID="{D2FA9F0C-EC5A-4BC7-9848-ACED63C82AAD}" presName="parentText" presStyleLbl="node1" presStyleIdx="0" presStyleCnt="5">
        <dgm:presLayoutVars>
          <dgm:chMax val="1"/>
          <dgm:bulletEnabled val="1"/>
        </dgm:presLayoutVars>
      </dgm:prSet>
      <dgm:spPr/>
      <dgm:t>
        <a:bodyPr/>
        <a:lstStyle/>
        <a:p>
          <a:endParaRPr lang="es-CR"/>
        </a:p>
      </dgm:t>
    </dgm:pt>
    <dgm:pt modelId="{3EB2DC14-2581-426D-8CCF-C4AF6F7D2CA6}" type="pres">
      <dgm:prSet presAssocID="{D2FA9F0C-EC5A-4BC7-9848-ACED63C82AAD}" presName="descendantText" presStyleLbl="alignAccFollowNode1" presStyleIdx="0" presStyleCnt="5">
        <dgm:presLayoutVars>
          <dgm:bulletEnabled val="1"/>
        </dgm:presLayoutVars>
      </dgm:prSet>
      <dgm:spPr/>
      <dgm:t>
        <a:bodyPr/>
        <a:lstStyle/>
        <a:p>
          <a:endParaRPr lang="es-CR"/>
        </a:p>
      </dgm:t>
    </dgm:pt>
    <dgm:pt modelId="{CBA681CD-9FB2-4C7E-A9ED-9AC8B172BDE4}" type="pres">
      <dgm:prSet presAssocID="{B1EC1A95-DA2F-4997-B4D8-61D7E9B96696}" presName="sp" presStyleCnt="0"/>
      <dgm:spPr/>
    </dgm:pt>
    <dgm:pt modelId="{B485062D-B0C6-47F2-9C84-5C71F7AFA7F4}" type="pres">
      <dgm:prSet presAssocID="{AE6C9FCC-2CA1-4228-B67A-4D7200C2EC11}" presName="linNode" presStyleCnt="0"/>
      <dgm:spPr/>
    </dgm:pt>
    <dgm:pt modelId="{2E1B3109-10FB-4256-AE5B-4C006879C46A}" type="pres">
      <dgm:prSet presAssocID="{AE6C9FCC-2CA1-4228-B67A-4D7200C2EC11}" presName="parentText" presStyleLbl="node1" presStyleIdx="1" presStyleCnt="5">
        <dgm:presLayoutVars>
          <dgm:chMax val="1"/>
          <dgm:bulletEnabled val="1"/>
        </dgm:presLayoutVars>
      </dgm:prSet>
      <dgm:spPr/>
      <dgm:t>
        <a:bodyPr/>
        <a:lstStyle/>
        <a:p>
          <a:endParaRPr lang="es-CR"/>
        </a:p>
      </dgm:t>
    </dgm:pt>
    <dgm:pt modelId="{870099C0-4156-4F9A-BE21-CACF8764253E}" type="pres">
      <dgm:prSet presAssocID="{AE6C9FCC-2CA1-4228-B67A-4D7200C2EC11}" presName="descendantText" presStyleLbl="alignAccFollowNode1" presStyleIdx="1" presStyleCnt="5">
        <dgm:presLayoutVars>
          <dgm:bulletEnabled val="1"/>
        </dgm:presLayoutVars>
      </dgm:prSet>
      <dgm:spPr/>
      <dgm:t>
        <a:bodyPr/>
        <a:lstStyle/>
        <a:p>
          <a:endParaRPr lang="es-CR"/>
        </a:p>
      </dgm:t>
    </dgm:pt>
    <dgm:pt modelId="{25A7F7A6-F788-4579-9881-C3053324793F}" type="pres">
      <dgm:prSet presAssocID="{7AB32715-CB3B-460D-B6CB-048E628A3E8E}" presName="sp" presStyleCnt="0"/>
      <dgm:spPr/>
    </dgm:pt>
    <dgm:pt modelId="{07C647AC-924B-4685-92DA-439A0467A779}" type="pres">
      <dgm:prSet presAssocID="{7E6EF499-A0F5-4CA5-A6D9-A34F400D40C5}" presName="linNode" presStyleCnt="0"/>
      <dgm:spPr/>
    </dgm:pt>
    <dgm:pt modelId="{489297CE-E6BF-4EF3-A43C-8E2FBF6B4C8F}" type="pres">
      <dgm:prSet presAssocID="{7E6EF499-A0F5-4CA5-A6D9-A34F400D40C5}" presName="parentText" presStyleLbl="node1" presStyleIdx="2" presStyleCnt="5">
        <dgm:presLayoutVars>
          <dgm:chMax val="1"/>
          <dgm:bulletEnabled val="1"/>
        </dgm:presLayoutVars>
      </dgm:prSet>
      <dgm:spPr/>
      <dgm:t>
        <a:bodyPr/>
        <a:lstStyle/>
        <a:p>
          <a:endParaRPr lang="es-CR"/>
        </a:p>
      </dgm:t>
    </dgm:pt>
    <dgm:pt modelId="{E4108329-5754-4956-BFD1-6DE879E3E629}" type="pres">
      <dgm:prSet presAssocID="{7E6EF499-A0F5-4CA5-A6D9-A34F400D40C5}" presName="descendantText" presStyleLbl="alignAccFollowNode1" presStyleIdx="2" presStyleCnt="5">
        <dgm:presLayoutVars>
          <dgm:bulletEnabled val="1"/>
        </dgm:presLayoutVars>
      </dgm:prSet>
      <dgm:spPr/>
      <dgm:t>
        <a:bodyPr/>
        <a:lstStyle/>
        <a:p>
          <a:endParaRPr lang="es-CR"/>
        </a:p>
      </dgm:t>
    </dgm:pt>
    <dgm:pt modelId="{F83C5F87-BEC2-4932-8431-391A9A01455A}" type="pres">
      <dgm:prSet presAssocID="{DA5B6458-44A9-46C9-96DB-A1F4CFC742D1}" presName="sp" presStyleCnt="0"/>
      <dgm:spPr/>
    </dgm:pt>
    <dgm:pt modelId="{A617C3F5-9A27-46B2-93C3-8CDB5FD00543}" type="pres">
      <dgm:prSet presAssocID="{74C4551C-DE95-476A-80DF-7E6A558F7769}" presName="linNode" presStyleCnt="0"/>
      <dgm:spPr/>
    </dgm:pt>
    <dgm:pt modelId="{8CACA2BF-D04D-45A0-A432-8E2606613FC5}" type="pres">
      <dgm:prSet presAssocID="{74C4551C-DE95-476A-80DF-7E6A558F7769}" presName="parentText" presStyleLbl="node1" presStyleIdx="3" presStyleCnt="5">
        <dgm:presLayoutVars>
          <dgm:chMax val="1"/>
          <dgm:bulletEnabled val="1"/>
        </dgm:presLayoutVars>
      </dgm:prSet>
      <dgm:spPr/>
      <dgm:t>
        <a:bodyPr/>
        <a:lstStyle/>
        <a:p>
          <a:endParaRPr lang="es-CR"/>
        </a:p>
      </dgm:t>
    </dgm:pt>
    <dgm:pt modelId="{9DEE4886-8776-420F-B2FC-41D7256D01E7}" type="pres">
      <dgm:prSet presAssocID="{74C4551C-DE95-476A-80DF-7E6A558F7769}" presName="descendantText" presStyleLbl="alignAccFollowNode1" presStyleIdx="3" presStyleCnt="5">
        <dgm:presLayoutVars>
          <dgm:bulletEnabled val="1"/>
        </dgm:presLayoutVars>
      </dgm:prSet>
      <dgm:spPr/>
      <dgm:t>
        <a:bodyPr/>
        <a:lstStyle/>
        <a:p>
          <a:endParaRPr lang="es-CR"/>
        </a:p>
      </dgm:t>
    </dgm:pt>
    <dgm:pt modelId="{C5750C0E-529E-4177-BEFC-77763F5C5D0B}" type="pres">
      <dgm:prSet presAssocID="{A318BC5F-084A-4BB2-AB99-32F5522BA967}" presName="sp" presStyleCnt="0"/>
      <dgm:spPr/>
    </dgm:pt>
    <dgm:pt modelId="{46FEEF34-7F30-4DDF-9CA1-883BAAEF369E}" type="pres">
      <dgm:prSet presAssocID="{2221C79E-77F4-4500-A1CD-E782EBB9AB50}" presName="linNode" presStyleCnt="0"/>
      <dgm:spPr/>
    </dgm:pt>
    <dgm:pt modelId="{5C468E51-CA53-4BD8-AE3D-BD7BCB88917F}" type="pres">
      <dgm:prSet presAssocID="{2221C79E-77F4-4500-A1CD-E782EBB9AB50}" presName="parentText" presStyleLbl="node1" presStyleIdx="4" presStyleCnt="5">
        <dgm:presLayoutVars>
          <dgm:chMax val="1"/>
          <dgm:bulletEnabled val="1"/>
        </dgm:presLayoutVars>
      </dgm:prSet>
      <dgm:spPr/>
      <dgm:t>
        <a:bodyPr/>
        <a:lstStyle/>
        <a:p>
          <a:endParaRPr lang="es-CR"/>
        </a:p>
      </dgm:t>
    </dgm:pt>
    <dgm:pt modelId="{D693C038-1E3B-4D58-A4F8-6E8A5B0DF51C}" type="pres">
      <dgm:prSet presAssocID="{2221C79E-77F4-4500-A1CD-E782EBB9AB50}" presName="descendantText" presStyleLbl="alignAccFollowNode1" presStyleIdx="4" presStyleCnt="5">
        <dgm:presLayoutVars>
          <dgm:bulletEnabled val="1"/>
        </dgm:presLayoutVars>
      </dgm:prSet>
      <dgm:spPr/>
      <dgm:t>
        <a:bodyPr/>
        <a:lstStyle/>
        <a:p>
          <a:endParaRPr lang="es-CR"/>
        </a:p>
      </dgm:t>
    </dgm:pt>
  </dgm:ptLst>
  <dgm:cxnLst>
    <dgm:cxn modelId="{2A7683D8-03A0-428B-8886-733FF839ED0B}" type="presOf" srcId="{2221C79E-77F4-4500-A1CD-E782EBB9AB50}" destId="{5C468E51-CA53-4BD8-AE3D-BD7BCB88917F}" srcOrd="0" destOrd="0" presId="urn:microsoft.com/office/officeart/2005/8/layout/vList5"/>
    <dgm:cxn modelId="{23152B98-4A61-4898-8E98-904B6F4E7FAF}" type="presOf" srcId="{74C4551C-DE95-476A-80DF-7E6A558F7769}" destId="{8CACA2BF-D04D-45A0-A432-8E2606613FC5}" srcOrd="0" destOrd="0" presId="urn:microsoft.com/office/officeart/2005/8/layout/vList5"/>
    <dgm:cxn modelId="{1AE349E4-452D-45FD-BBA0-10071B09F224}" type="presOf" srcId="{E18B405B-1E4A-43CF-B0BF-862889C2C04E}" destId="{D693C038-1E3B-4D58-A4F8-6E8A5B0DF51C}" srcOrd="0" destOrd="0" presId="urn:microsoft.com/office/officeart/2005/8/layout/vList5"/>
    <dgm:cxn modelId="{6F53D5B8-7331-44C9-B186-B79EA18DFC54}" type="presOf" srcId="{4278C911-1424-43F8-9249-890F0C65FBCE}" destId="{9DEE4886-8776-420F-B2FC-41D7256D01E7}" srcOrd="0" destOrd="0" presId="urn:microsoft.com/office/officeart/2005/8/layout/vList5"/>
    <dgm:cxn modelId="{DB859B4B-43EA-471C-BD58-3C07DF56E464}" srcId="{7E6EF499-A0F5-4CA5-A6D9-A34F400D40C5}" destId="{EE5A99B2-BC1D-47A7-8352-7B92BDFD4947}" srcOrd="0" destOrd="0" parTransId="{A728CEFC-5CCE-4B2C-AEAD-F0F9EAB4B176}" sibTransId="{38374D20-469F-4511-8233-A7F2DBDE6769}"/>
    <dgm:cxn modelId="{4F630ABF-34AD-4E2B-ABB3-D6FC0D99D6A2}" srcId="{054FCE9B-67B9-4936-BAC3-8EBCBAAB144B}" destId="{AE6C9FCC-2CA1-4228-B67A-4D7200C2EC11}" srcOrd="1" destOrd="0" parTransId="{7F62E656-87E4-4BC5-9140-F453EF38F38C}" sibTransId="{7AB32715-CB3B-460D-B6CB-048E628A3E8E}"/>
    <dgm:cxn modelId="{6084BAB8-221E-4CBA-9133-D6A789F5D696}" srcId="{AE6C9FCC-2CA1-4228-B67A-4D7200C2EC11}" destId="{39B3BFF2-C6BC-4F5F-96BC-A36A4171E385}" srcOrd="0" destOrd="0" parTransId="{4B8C8802-B196-48C4-BE74-A902883518B8}" sibTransId="{77CA94CB-3432-400B-B475-9CE8C75D9119}"/>
    <dgm:cxn modelId="{74786D16-5FB9-4DB4-BECE-42B5D08219F6}" srcId="{054FCE9B-67B9-4936-BAC3-8EBCBAAB144B}" destId="{74C4551C-DE95-476A-80DF-7E6A558F7769}" srcOrd="3" destOrd="0" parTransId="{332D1DDC-E9EE-4D23-A790-1E9ACF10F6C7}" sibTransId="{A318BC5F-084A-4BB2-AB99-32F5522BA967}"/>
    <dgm:cxn modelId="{26324ADA-FE2C-43FA-A0EC-F09E226C5D2C}" srcId="{054FCE9B-67B9-4936-BAC3-8EBCBAAB144B}" destId="{7E6EF499-A0F5-4CA5-A6D9-A34F400D40C5}" srcOrd="2" destOrd="0" parTransId="{BDC0E0CB-41CB-4615-883E-5B9878B943EA}" sibTransId="{DA5B6458-44A9-46C9-96DB-A1F4CFC742D1}"/>
    <dgm:cxn modelId="{CD6638A7-194B-45E4-80BB-0D9B1E64A0C2}" type="presOf" srcId="{D2FA9F0C-EC5A-4BC7-9848-ACED63C82AAD}" destId="{43EC145A-69AA-4790-941D-0BFF74BE7164}" srcOrd="0" destOrd="0" presId="urn:microsoft.com/office/officeart/2005/8/layout/vList5"/>
    <dgm:cxn modelId="{8669EFDF-ED83-4C62-BC6E-EA77004CA017}" type="presOf" srcId="{AE6C9FCC-2CA1-4228-B67A-4D7200C2EC11}" destId="{2E1B3109-10FB-4256-AE5B-4C006879C46A}" srcOrd="0" destOrd="0" presId="urn:microsoft.com/office/officeart/2005/8/layout/vList5"/>
    <dgm:cxn modelId="{D0C06C96-357B-4150-BB58-8DB722DC463A}" srcId="{054FCE9B-67B9-4936-BAC3-8EBCBAAB144B}" destId="{2221C79E-77F4-4500-A1CD-E782EBB9AB50}" srcOrd="4" destOrd="0" parTransId="{DF642271-C93D-4651-88F2-09F25ACDF60B}" sibTransId="{0A8DEA7C-DB47-4FF7-B5C8-142BAEE5D2C5}"/>
    <dgm:cxn modelId="{C8686171-9638-4FC5-8A45-5AA615F3F0D1}" srcId="{054FCE9B-67B9-4936-BAC3-8EBCBAAB144B}" destId="{D2FA9F0C-EC5A-4BC7-9848-ACED63C82AAD}" srcOrd="0" destOrd="0" parTransId="{85937C43-6C9F-487C-B813-086945793617}" sibTransId="{B1EC1A95-DA2F-4997-B4D8-61D7E9B96696}"/>
    <dgm:cxn modelId="{1DBC18E2-7F13-49FC-B673-111A4E674956}" type="presOf" srcId="{054FCE9B-67B9-4936-BAC3-8EBCBAAB144B}" destId="{D2D0A208-26EA-49D1-AF5D-52A0EBB9C8D3}" srcOrd="0" destOrd="0" presId="urn:microsoft.com/office/officeart/2005/8/layout/vList5"/>
    <dgm:cxn modelId="{54D406B6-4C8D-43F6-9CA6-05DDDC911801}" type="presOf" srcId="{A59C7AB1-70C8-4C31-B68F-EAF6F4EE7C68}" destId="{E4108329-5754-4956-BFD1-6DE879E3E629}" srcOrd="0" destOrd="1" presId="urn:microsoft.com/office/officeart/2005/8/layout/vList5"/>
    <dgm:cxn modelId="{38D4AC71-03E1-432B-96E9-CF229041DBB3}" srcId="{2221C79E-77F4-4500-A1CD-E782EBB9AB50}" destId="{E18B405B-1E4A-43CF-B0BF-862889C2C04E}" srcOrd="0" destOrd="0" parTransId="{9E55C9D9-6E71-4CB0-A60E-06BEE4FC6BB9}" sibTransId="{07A4FB3E-1334-45B2-B75E-3AFC8161B9E2}"/>
    <dgm:cxn modelId="{0A98C6B4-A0CB-45E3-853A-1518785691D0}" srcId="{7E6EF499-A0F5-4CA5-A6D9-A34F400D40C5}" destId="{A59C7AB1-70C8-4C31-B68F-EAF6F4EE7C68}" srcOrd="1" destOrd="0" parTransId="{F027012B-60D1-4C7B-9C03-F028C7EC40CF}" sibTransId="{F9B8CAA1-0F5D-4349-8581-467FE6F799F1}"/>
    <dgm:cxn modelId="{11489DEA-7789-4418-900C-74CFB47BBEB4}" srcId="{D2FA9F0C-EC5A-4BC7-9848-ACED63C82AAD}" destId="{258DCFB7-C6C9-4F91-8BB2-5FA740367467}" srcOrd="0" destOrd="0" parTransId="{4E812561-1EA1-4235-8AE0-A2F2E1C198D4}" sibTransId="{1CF1DDB6-FF5F-496B-A865-912DE406F293}"/>
    <dgm:cxn modelId="{6A6E030B-9754-4CBB-B274-57711C21C8FA}" type="presOf" srcId="{258DCFB7-C6C9-4F91-8BB2-5FA740367467}" destId="{3EB2DC14-2581-426D-8CCF-C4AF6F7D2CA6}" srcOrd="0" destOrd="0" presId="urn:microsoft.com/office/officeart/2005/8/layout/vList5"/>
    <dgm:cxn modelId="{A9D16432-271F-421F-9D89-DD01946C7FE7}" type="presOf" srcId="{EE5A99B2-BC1D-47A7-8352-7B92BDFD4947}" destId="{E4108329-5754-4956-BFD1-6DE879E3E629}" srcOrd="0" destOrd="0" presId="urn:microsoft.com/office/officeart/2005/8/layout/vList5"/>
    <dgm:cxn modelId="{01123010-4799-4453-920A-500162E94C02}" srcId="{74C4551C-DE95-476A-80DF-7E6A558F7769}" destId="{4278C911-1424-43F8-9249-890F0C65FBCE}" srcOrd="0" destOrd="0" parTransId="{E0255CFA-250F-4056-A34C-E164F3E151F8}" sibTransId="{0A6B2924-9032-4BEE-862D-FCFFD1E63D5C}"/>
    <dgm:cxn modelId="{5F392DC5-ED0E-4DD2-93A8-3FD4AF4DB2AD}" type="presOf" srcId="{7E6EF499-A0F5-4CA5-A6D9-A34F400D40C5}" destId="{489297CE-E6BF-4EF3-A43C-8E2FBF6B4C8F}" srcOrd="0" destOrd="0" presId="urn:microsoft.com/office/officeart/2005/8/layout/vList5"/>
    <dgm:cxn modelId="{3A7205F6-C257-4F46-9E99-B14B0761E643}" type="presOf" srcId="{39B3BFF2-C6BC-4F5F-96BC-A36A4171E385}" destId="{870099C0-4156-4F9A-BE21-CACF8764253E}" srcOrd="0" destOrd="0" presId="urn:microsoft.com/office/officeart/2005/8/layout/vList5"/>
    <dgm:cxn modelId="{5888749F-3805-4E8C-8A43-A503ABA0D32C}" type="presParOf" srcId="{D2D0A208-26EA-49D1-AF5D-52A0EBB9C8D3}" destId="{87455BF5-113B-4B00-8C2B-49887919A679}" srcOrd="0" destOrd="0" presId="urn:microsoft.com/office/officeart/2005/8/layout/vList5"/>
    <dgm:cxn modelId="{82C7F294-E5F5-4DE5-8C0F-58D4B1AE27B9}" type="presParOf" srcId="{87455BF5-113B-4B00-8C2B-49887919A679}" destId="{43EC145A-69AA-4790-941D-0BFF74BE7164}" srcOrd="0" destOrd="0" presId="urn:microsoft.com/office/officeart/2005/8/layout/vList5"/>
    <dgm:cxn modelId="{31170127-AA8E-452D-918D-A28123386DC2}" type="presParOf" srcId="{87455BF5-113B-4B00-8C2B-49887919A679}" destId="{3EB2DC14-2581-426D-8CCF-C4AF6F7D2CA6}" srcOrd="1" destOrd="0" presId="urn:microsoft.com/office/officeart/2005/8/layout/vList5"/>
    <dgm:cxn modelId="{9AAAB730-87FF-423A-9274-D536A895E200}" type="presParOf" srcId="{D2D0A208-26EA-49D1-AF5D-52A0EBB9C8D3}" destId="{CBA681CD-9FB2-4C7E-A9ED-9AC8B172BDE4}" srcOrd="1" destOrd="0" presId="urn:microsoft.com/office/officeart/2005/8/layout/vList5"/>
    <dgm:cxn modelId="{EDB1D69C-0371-4640-890B-88CD5636CFC3}" type="presParOf" srcId="{D2D0A208-26EA-49D1-AF5D-52A0EBB9C8D3}" destId="{B485062D-B0C6-47F2-9C84-5C71F7AFA7F4}" srcOrd="2" destOrd="0" presId="urn:microsoft.com/office/officeart/2005/8/layout/vList5"/>
    <dgm:cxn modelId="{2834B960-E2F1-4EB3-B473-5F0981402139}" type="presParOf" srcId="{B485062D-B0C6-47F2-9C84-5C71F7AFA7F4}" destId="{2E1B3109-10FB-4256-AE5B-4C006879C46A}" srcOrd="0" destOrd="0" presId="urn:microsoft.com/office/officeart/2005/8/layout/vList5"/>
    <dgm:cxn modelId="{C87E788F-9DB1-43D3-B4E4-5D7691161F80}" type="presParOf" srcId="{B485062D-B0C6-47F2-9C84-5C71F7AFA7F4}" destId="{870099C0-4156-4F9A-BE21-CACF8764253E}" srcOrd="1" destOrd="0" presId="urn:microsoft.com/office/officeart/2005/8/layout/vList5"/>
    <dgm:cxn modelId="{05B9D974-F4F1-48A3-A948-6C367F1969D6}" type="presParOf" srcId="{D2D0A208-26EA-49D1-AF5D-52A0EBB9C8D3}" destId="{25A7F7A6-F788-4579-9881-C3053324793F}" srcOrd="3" destOrd="0" presId="urn:microsoft.com/office/officeart/2005/8/layout/vList5"/>
    <dgm:cxn modelId="{45D1B8F5-3C38-4EEB-8B37-044471582672}" type="presParOf" srcId="{D2D0A208-26EA-49D1-AF5D-52A0EBB9C8D3}" destId="{07C647AC-924B-4685-92DA-439A0467A779}" srcOrd="4" destOrd="0" presId="urn:microsoft.com/office/officeart/2005/8/layout/vList5"/>
    <dgm:cxn modelId="{3E7CFDC2-2B01-4C82-BD8A-B0A5D4814B21}" type="presParOf" srcId="{07C647AC-924B-4685-92DA-439A0467A779}" destId="{489297CE-E6BF-4EF3-A43C-8E2FBF6B4C8F}" srcOrd="0" destOrd="0" presId="urn:microsoft.com/office/officeart/2005/8/layout/vList5"/>
    <dgm:cxn modelId="{AE570B1E-1592-4F4F-8796-7FA234454E53}" type="presParOf" srcId="{07C647AC-924B-4685-92DA-439A0467A779}" destId="{E4108329-5754-4956-BFD1-6DE879E3E629}" srcOrd="1" destOrd="0" presId="urn:microsoft.com/office/officeart/2005/8/layout/vList5"/>
    <dgm:cxn modelId="{AD8F136C-FE98-4838-B48C-1066CFB1831C}" type="presParOf" srcId="{D2D0A208-26EA-49D1-AF5D-52A0EBB9C8D3}" destId="{F83C5F87-BEC2-4932-8431-391A9A01455A}" srcOrd="5" destOrd="0" presId="urn:microsoft.com/office/officeart/2005/8/layout/vList5"/>
    <dgm:cxn modelId="{316C04D1-67AE-41E0-85B8-BA4AD114B4D4}" type="presParOf" srcId="{D2D0A208-26EA-49D1-AF5D-52A0EBB9C8D3}" destId="{A617C3F5-9A27-46B2-93C3-8CDB5FD00543}" srcOrd="6" destOrd="0" presId="urn:microsoft.com/office/officeart/2005/8/layout/vList5"/>
    <dgm:cxn modelId="{2095AE8F-60CD-458A-BE27-AD14783FE6B5}" type="presParOf" srcId="{A617C3F5-9A27-46B2-93C3-8CDB5FD00543}" destId="{8CACA2BF-D04D-45A0-A432-8E2606613FC5}" srcOrd="0" destOrd="0" presId="urn:microsoft.com/office/officeart/2005/8/layout/vList5"/>
    <dgm:cxn modelId="{460FEFC0-F4D4-4834-89E0-7290405DAF15}" type="presParOf" srcId="{A617C3F5-9A27-46B2-93C3-8CDB5FD00543}" destId="{9DEE4886-8776-420F-B2FC-41D7256D01E7}" srcOrd="1" destOrd="0" presId="urn:microsoft.com/office/officeart/2005/8/layout/vList5"/>
    <dgm:cxn modelId="{6EB7DB85-3FE6-4F32-823B-E40E90D0E886}" type="presParOf" srcId="{D2D0A208-26EA-49D1-AF5D-52A0EBB9C8D3}" destId="{C5750C0E-529E-4177-BEFC-77763F5C5D0B}" srcOrd="7" destOrd="0" presId="urn:microsoft.com/office/officeart/2005/8/layout/vList5"/>
    <dgm:cxn modelId="{5C35DF12-AAEA-4B62-BFBE-DBC4E94026FE}" type="presParOf" srcId="{D2D0A208-26EA-49D1-AF5D-52A0EBB9C8D3}" destId="{46FEEF34-7F30-4DDF-9CA1-883BAAEF369E}" srcOrd="8" destOrd="0" presId="urn:microsoft.com/office/officeart/2005/8/layout/vList5"/>
    <dgm:cxn modelId="{153B6DF4-C0A3-4648-89EE-211F9548A34F}" type="presParOf" srcId="{46FEEF34-7F30-4DDF-9CA1-883BAAEF369E}" destId="{5C468E51-CA53-4BD8-AE3D-BD7BCB88917F}" srcOrd="0" destOrd="0" presId="urn:microsoft.com/office/officeart/2005/8/layout/vList5"/>
    <dgm:cxn modelId="{0FE2C747-7642-4574-9F9D-E04C5137BB63}" type="presParOf" srcId="{46FEEF34-7F30-4DDF-9CA1-883BAAEF369E}" destId="{D693C038-1E3B-4D58-A4F8-6E8A5B0DF51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9D85C0-2648-4185-B9F4-A428E855A20C}"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MX"/>
        </a:p>
      </dgm:t>
    </dgm:pt>
    <dgm:pt modelId="{1455DBE7-731B-4816-BDC4-426FA427EF43}">
      <dgm:prSet phldrT="[Texto]"/>
      <dgm:spPr/>
      <dgm:t>
        <a:bodyPr/>
        <a:lstStyle/>
        <a:p>
          <a:r>
            <a:rPr lang="es-CL" b="1" i="0" dirty="0" smtClean="0"/>
            <a:t>Organizaciones del sector público chileno evalúan tanto su </a:t>
          </a:r>
          <a:r>
            <a:rPr lang="es-CL" b="1" i="0" dirty="0" smtClean="0">
              <a:solidFill>
                <a:schemeClr val="accent3">
                  <a:lumMod val="50000"/>
                </a:schemeClr>
              </a:solidFill>
            </a:rPr>
            <a:t>vulnerabilidad </a:t>
          </a:r>
          <a:r>
            <a:rPr lang="es-CL" b="1" i="0" dirty="0" smtClean="0"/>
            <a:t>como su </a:t>
          </a:r>
          <a:r>
            <a:rPr lang="es-CL" b="1" i="0" dirty="0" smtClean="0">
              <a:solidFill>
                <a:schemeClr val="accent3">
                  <a:lumMod val="50000"/>
                </a:schemeClr>
              </a:solidFill>
            </a:rPr>
            <a:t>resistencia</a:t>
          </a:r>
          <a:r>
            <a:rPr lang="es-CL" b="1" i="0" dirty="0" smtClean="0"/>
            <a:t> a infracciones en temas de </a:t>
          </a:r>
          <a:r>
            <a:rPr lang="es-CL" b="1" i="0" dirty="0" smtClean="0">
              <a:solidFill>
                <a:schemeClr val="accent3">
                  <a:lumMod val="50000"/>
                </a:schemeClr>
              </a:solidFill>
            </a:rPr>
            <a:t>integridad</a:t>
          </a:r>
          <a:endParaRPr lang="es-MX" i="0" dirty="0">
            <a:solidFill>
              <a:schemeClr val="accent3">
                <a:lumMod val="50000"/>
              </a:schemeClr>
            </a:solidFill>
          </a:endParaRPr>
        </a:p>
      </dgm:t>
    </dgm:pt>
    <dgm:pt modelId="{FAD2B883-DD69-43DE-8766-9958885229F3}" type="parTrans" cxnId="{5BC9A4BB-627F-4687-88E2-730048231002}">
      <dgm:prSet/>
      <dgm:spPr/>
      <dgm:t>
        <a:bodyPr/>
        <a:lstStyle/>
        <a:p>
          <a:endParaRPr lang="es-MX"/>
        </a:p>
      </dgm:t>
    </dgm:pt>
    <dgm:pt modelId="{D1AEF780-A376-472A-991D-C9D22B7E36C4}" type="sibTrans" cxnId="{5BC9A4BB-627F-4687-88E2-730048231002}">
      <dgm:prSet/>
      <dgm:spPr/>
      <dgm:t>
        <a:bodyPr/>
        <a:lstStyle/>
        <a:p>
          <a:endParaRPr lang="es-MX"/>
        </a:p>
      </dgm:t>
    </dgm:pt>
    <dgm:pt modelId="{B7F0D58F-B3C6-4D4C-BF8A-FD49F5881F9F}">
      <dgm:prSet phldrT="[Texto]"/>
      <dgm:spPr/>
      <dgm:t>
        <a:bodyPr/>
        <a:lstStyle/>
        <a:p>
          <a:r>
            <a:rPr lang="es-CL" b="1" i="0" dirty="0" smtClean="0">
              <a:solidFill>
                <a:schemeClr val="accent3">
                  <a:lumMod val="50000"/>
                </a:schemeClr>
              </a:solidFill>
            </a:rPr>
            <a:t>Recomendaciones</a:t>
          </a:r>
          <a:r>
            <a:rPr lang="es-CL" b="1" i="0" dirty="0" smtClean="0"/>
            <a:t> sobre la forma en que estas organizaciones pueden mejorar su </a:t>
          </a:r>
          <a:r>
            <a:rPr lang="es-CL" b="1" i="0" dirty="0" smtClean="0">
              <a:solidFill>
                <a:schemeClr val="accent3">
                  <a:lumMod val="50000"/>
                </a:schemeClr>
              </a:solidFill>
            </a:rPr>
            <a:t>gestión de la integridad institucional</a:t>
          </a:r>
          <a:endParaRPr lang="es-MX" i="0" dirty="0">
            <a:solidFill>
              <a:schemeClr val="accent3">
                <a:lumMod val="50000"/>
              </a:schemeClr>
            </a:solidFill>
          </a:endParaRPr>
        </a:p>
      </dgm:t>
    </dgm:pt>
    <dgm:pt modelId="{AC98B3C4-2E21-4E01-99D4-76182CD1C073}" type="parTrans" cxnId="{589A07BA-6418-4E44-9412-6C4F4F0EB3E9}">
      <dgm:prSet/>
      <dgm:spPr/>
      <dgm:t>
        <a:bodyPr/>
        <a:lstStyle/>
        <a:p>
          <a:endParaRPr lang="es-MX"/>
        </a:p>
      </dgm:t>
    </dgm:pt>
    <dgm:pt modelId="{BFAFF90E-B1D6-4C34-8583-5B053553FAB5}" type="sibTrans" cxnId="{589A07BA-6418-4E44-9412-6C4F4F0EB3E9}">
      <dgm:prSet/>
      <dgm:spPr/>
      <dgm:t>
        <a:bodyPr/>
        <a:lstStyle/>
        <a:p>
          <a:endParaRPr lang="es-MX"/>
        </a:p>
      </dgm:t>
    </dgm:pt>
    <dgm:pt modelId="{C89A911A-E48D-47A5-9C45-D1C015437FDB}" type="pres">
      <dgm:prSet presAssocID="{BA9D85C0-2648-4185-B9F4-A428E855A20C}" presName="diagram" presStyleCnt="0">
        <dgm:presLayoutVars>
          <dgm:dir/>
          <dgm:resizeHandles val="exact"/>
        </dgm:presLayoutVars>
      </dgm:prSet>
      <dgm:spPr/>
      <dgm:t>
        <a:bodyPr/>
        <a:lstStyle/>
        <a:p>
          <a:endParaRPr lang="es-MX"/>
        </a:p>
      </dgm:t>
    </dgm:pt>
    <dgm:pt modelId="{994C830A-F552-4BBE-ABBE-98B40B65236C}" type="pres">
      <dgm:prSet presAssocID="{1455DBE7-731B-4816-BDC4-426FA427EF43}" presName="node" presStyleLbl="node1" presStyleIdx="0" presStyleCnt="2" custLinFactNeighborX="-26" custLinFactNeighborY="304">
        <dgm:presLayoutVars>
          <dgm:bulletEnabled val="1"/>
        </dgm:presLayoutVars>
      </dgm:prSet>
      <dgm:spPr/>
      <dgm:t>
        <a:bodyPr/>
        <a:lstStyle/>
        <a:p>
          <a:endParaRPr lang="es-MX"/>
        </a:p>
      </dgm:t>
    </dgm:pt>
    <dgm:pt modelId="{E9492C22-13F8-4312-A0C5-968E2B350F24}" type="pres">
      <dgm:prSet presAssocID="{D1AEF780-A376-472A-991D-C9D22B7E36C4}" presName="sibTrans" presStyleCnt="0"/>
      <dgm:spPr/>
    </dgm:pt>
    <dgm:pt modelId="{AAD5D3F3-B766-4884-BC01-B63D94AC0368}" type="pres">
      <dgm:prSet presAssocID="{B7F0D58F-B3C6-4D4C-BF8A-FD49F5881F9F}" presName="node" presStyleLbl="node1" presStyleIdx="1" presStyleCnt="2">
        <dgm:presLayoutVars>
          <dgm:bulletEnabled val="1"/>
        </dgm:presLayoutVars>
      </dgm:prSet>
      <dgm:spPr/>
      <dgm:t>
        <a:bodyPr/>
        <a:lstStyle/>
        <a:p>
          <a:endParaRPr lang="es-MX"/>
        </a:p>
      </dgm:t>
    </dgm:pt>
  </dgm:ptLst>
  <dgm:cxnLst>
    <dgm:cxn modelId="{B53537C8-2BBF-4768-B364-478354A27D03}" type="presOf" srcId="{B7F0D58F-B3C6-4D4C-BF8A-FD49F5881F9F}" destId="{AAD5D3F3-B766-4884-BC01-B63D94AC0368}" srcOrd="0" destOrd="0" presId="urn:microsoft.com/office/officeart/2005/8/layout/default"/>
    <dgm:cxn modelId="{589A07BA-6418-4E44-9412-6C4F4F0EB3E9}" srcId="{BA9D85C0-2648-4185-B9F4-A428E855A20C}" destId="{B7F0D58F-B3C6-4D4C-BF8A-FD49F5881F9F}" srcOrd="1" destOrd="0" parTransId="{AC98B3C4-2E21-4E01-99D4-76182CD1C073}" sibTransId="{BFAFF90E-B1D6-4C34-8583-5B053553FAB5}"/>
    <dgm:cxn modelId="{26DD4B63-F76C-4FAB-9C76-5CECB5CD28CD}" type="presOf" srcId="{BA9D85C0-2648-4185-B9F4-A428E855A20C}" destId="{C89A911A-E48D-47A5-9C45-D1C015437FDB}" srcOrd="0" destOrd="0" presId="urn:microsoft.com/office/officeart/2005/8/layout/default"/>
    <dgm:cxn modelId="{5BC9A4BB-627F-4687-88E2-730048231002}" srcId="{BA9D85C0-2648-4185-B9F4-A428E855A20C}" destId="{1455DBE7-731B-4816-BDC4-426FA427EF43}" srcOrd="0" destOrd="0" parTransId="{FAD2B883-DD69-43DE-8766-9958885229F3}" sibTransId="{D1AEF780-A376-472A-991D-C9D22B7E36C4}"/>
    <dgm:cxn modelId="{621BAFD3-F9E5-4318-BA6D-F8DB6F5869FC}" type="presOf" srcId="{1455DBE7-731B-4816-BDC4-426FA427EF43}" destId="{994C830A-F552-4BBE-ABBE-98B40B65236C}" srcOrd="0" destOrd="0" presId="urn:microsoft.com/office/officeart/2005/8/layout/default"/>
    <dgm:cxn modelId="{DABF8ACB-664A-4F7F-9162-9ED87E446D9F}" type="presParOf" srcId="{C89A911A-E48D-47A5-9C45-D1C015437FDB}" destId="{994C830A-F552-4BBE-ABBE-98B40B65236C}" srcOrd="0" destOrd="0" presId="urn:microsoft.com/office/officeart/2005/8/layout/default"/>
    <dgm:cxn modelId="{B9C38185-B18A-43E0-A48B-95FBB2EAB71A}" type="presParOf" srcId="{C89A911A-E48D-47A5-9C45-D1C015437FDB}" destId="{E9492C22-13F8-4312-A0C5-968E2B350F24}" srcOrd="1" destOrd="0" presId="urn:microsoft.com/office/officeart/2005/8/layout/default"/>
    <dgm:cxn modelId="{97D24CB7-AF0B-44AA-B663-6ED007345594}" type="presParOf" srcId="{C89A911A-E48D-47A5-9C45-D1C015437FDB}" destId="{AAD5D3F3-B766-4884-BC01-B63D94AC036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6A0083-BD88-4654-89FC-3264969FFE2A}" type="doc">
      <dgm:prSet loTypeId="urn:microsoft.com/office/officeart/2005/8/layout/radial4" loCatId="relationship" qsTypeId="urn:microsoft.com/office/officeart/2005/8/quickstyle/simple5" qsCatId="simple" csTypeId="urn:microsoft.com/office/officeart/2005/8/colors/accent2_4" csCatId="accent2" phldr="1"/>
      <dgm:spPr/>
      <dgm:t>
        <a:bodyPr/>
        <a:lstStyle/>
        <a:p>
          <a:endParaRPr lang="es-MX"/>
        </a:p>
      </dgm:t>
    </dgm:pt>
    <dgm:pt modelId="{A0A4D118-86DB-4265-A7AF-32096473BF53}">
      <dgm:prSet phldrT="[Texto]"/>
      <dgm:spPr>
        <a:solidFill>
          <a:schemeClr val="tx2">
            <a:lumMod val="60000"/>
            <a:lumOff val="40000"/>
          </a:schemeClr>
        </a:solidFill>
      </dgm:spPr>
      <dgm:t>
        <a:bodyPr/>
        <a:lstStyle/>
        <a:p>
          <a:r>
            <a:rPr lang="es-MX" dirty="0" smtClean="0"/>
            <a:t>Cinco Fases</a:t>
          </a:r>
          <a:endParaRPr lang="es-MX" dirty="0"/>
        </a:p>
      </dgm:t>
    </dgm:pt>
    <dgm:pt modelId="{8A9AB6ED-2FA5-4C67-800E-64FB0F71A51C}" type="parTrans" cxnId="{E0541054-35FC-4543-877D-C7967BBB1D63}">
      <dgm:prSet/>
      <dgm:spPr/>
      <dgm:t>
        <a:bodyPr/>
        <a:lstStyle/>
        <a:p>
          <a:endParaRPr lang="es-MX"/>
        </a:p>
      </dgm:t>
    </dgm:pt>
    <dgm:pt modelId="{C17088C8-817A-4ABE-94CC-8982157C2554}" type="sibTrans" cxnId="{E0541054-35FC-4543-877D-C7967BBB1D63}">
      <dgm:prSet/>
      <dgm:spPr/>
      <dgm:t>
        <a:bodyPr/>
        <a:lstStyle/>
        <a:p>
          <a:endParaRPr lang="es-MX"/>
        </a:p>
      </dgm:t>
    </dgm:pt>
    <dgm:pt modelId="{9279617A-C076-4FD1-8132-CCF562E2E26D}">
      <dgm:prSet phldrT="[Texto]" custT="1"/>
      <dgm:spPr>
        <a:solidFill>
          <a:schemeClr val="tx2">
            <a:lumMod val="60000"/>
            <a:lumOff val="40000"/>
          </a:schemeClr>
        </a:solidFill>
      </dgm:spPr>
      <dgm:t>
        <a:bodyPr/>
        <a:lstStyle/>
        <a:p>
          <a:r>
            <a:rPr lang="es-ES" sz="1800" dirty="0" smtClean="0"/>
            <a:t>Definición del Objeto y Procesos Clave</a:t>
          </a:r>
          <a:endParaRPr lang="es-MX" sz="1800" dirty="0"/>
        </a:p>
      </dgm:t>
    </dgm:pt>
    <dgm:pt modelId="{30ACA132-9F6C-4565-8FA3-060834C91A60}" type="parTrans" cxnId="{869CF6FB-C8D1-4486-8A9A-A653DF36324F}">
      <dgm:prSet/>
      <dgm:spPr>
        <a:solidFill>
          <a:schemeClr val="tx2">
            <a:lumMod val="60000"/>
            <a:lumOff val="40000"/>
          </a:schemeClr>
        </a:solidFill>
      </dgm:spPr>
      <dgm:t>
        <a:bodyPr/>
        <a:lstStyle/>
        <a:p>
          <a:endParaRPr lang="es-MX"/>
        </a:p>
      </dgm:t>
    </dgm:pt>
    <dgm:pt modelId="{91996E9D-99CF-4C9E-A58B-917ED60B716E}" type="sibTrans" cxnId="{869CF6FB-C8D1-4486-8A9A-A653DF36324F}">
      <dgm:prSet/>
      <dgm:spPr/>
      <dgm:t>
        <a:bodyPr/>
        <a:lstStyle/>
        <a:p>
          <a:endParaRPr lang="es-MX"/>
        </a:p>
      </dgm:t>
    </dgm:pt>
    <dgm:pt modelId="{854DA32D-7D89-4195-A7CB-3D3BFF7A8DC4}">
      <dgm:prSet custT="1"/>
      <dgm:spPr>
        <a:solidFill>
          <a:schemeClr val="tx2">
            <a:lumMod val="60000"/>
            <a:lumOff val="40000"/>
          </a:schemeClr>
        </a:solidFill>
      </dgm:spPr>
      <dgm:t>
        <a:bodyPr/>
        <a:lstStyle/>
        <a:p>
          <a:r>
            <a:rPr lang="es-ES" sz="1800" dirty="0" smtClean="0"/>
            <a:t>Evaluación de Vulnerabilidades</a:t>
          </a:r>
          <a:endParaRPr lang="es-MX" sz="1800" dirty="0"/>
        </a:p>
      </dgm:t>
    </dgm:pt>
    <dgm:pt modelId="{31AFF1DE-A800-46FB-A292-21395CF9DF76}" type="parTrans" cxnId="{D16B3F00-BCEA-4F1F-8376-1091F2757C1F}">
      <dgm:prSet/>
      <dgm:spPr>
        <a:solidFill>
          <a:schemeClr val="tx2">
            <a:lumMod val="60000"/>
            <a:lumOff val="40000"/>
          </a:schemeClr>
        </a:solidFill>
      </dgm:spPr>
      <dgm:t>
        <a:bodyPr/>
        <a:lstStyle/>
        <a:p>
          <a:endParaRPr lang="es-MX"/>
        </a:p>
      </dgm:t>
    </dgm:pt>
    <dgm:pt modelId="{6D398426-E1C6-4637-A703-3DD1945A5D48}" type="sibTrans" cxnId="{D16B3F00-BCEA-4F1F-8376-1091F2757C1F}">
      <dgm:prSet/>
      <dgm:spPr/>
      <dgm:t>
        <a:bodyPr/>
        <a:lstStyle/>
        <a:p>
          <a:endParaRPr lang="es-MX"/>
        </a:p>
      </dgm:t>
    </dgm:pt>
    <dgm:pt modelId="{B2AFB95F-CDD9-4D32-ABAD-74CA76AD566B}">
      <dgm:prSet custT="1"/>
      <dgm:spPr>
        <a:solidFill>
          <a:schemeClr val="tx2">
            <a:lumMod val="60000"/>
            <a:lumOff val="40000"/>
          </a:schemeClr>
        </a:solidFill>
      </dgm:spPr>
      <dgm:t>
        <a:bodyPr/>
        <a:lstStyle/>
        <a:p>
          <a:r>
            <a:rPr lang="es-ES" sz="1800" dirty="0" smtClean="0"/>
            <a:t>Evaluación del nivel de madurez del  SCI</a:t>
          </a:r>
          <a:endParaRPr lang="es-MX" sz="1800" dirty="0"/>
        </a:p>
      </dgm:t>
    </dgm:pt>
    <dgm:pt modelId="{CDA6A1E1-3DEF-4A8B-9731-B7DCB3D6DDEF}" type="parTrans" cxnId="{B638680F-4863-4FC8-8FC5-568090A0CCA6}">
      <dgm:prSet/>
      <dgm:spPr>
        <a:solidFill>
          <a:schemeClr val="tx2">
            <a:lumMod val="60000"/>
            <a:lumOff val="40000"/>
          </a:schemeClr>
        </a:solidFill>
      </dgm:spPr>
      <dgm:t>
        <a:bodyPr/>
        <a:lstStyle/>
        <a:p>
          <a:endParaRPr lang="es-MX"/>
        </a:p>
      </dgm:t>
    </dgm:pt>
    <dgm:pt modelId="{81F09662-A404-455B-AC98-0C989767388E}" type="sibTrans" cxnId="{B638680F-4863-4FC8-8FC5-568090A0CCA6}">
      <dgm:prSet/>
      <dgm:spPr/>
      <dgm:t>
        <a:bodyPr/>
        <a:lstStyle/>
        <a:p>
          <a:endParaRPr lang="es-MX"/>
        </a:p>
      </dgm:t>
    </dgm:pt>
    <dgm:pt modelId="{D624F36C-BFB9-437F-B987-CCF4078EC6B0}">
      <dgm:prSet custT="1"/>
      <dgm:spPr>
        <a:solidFill>
          <a:schemeClr val="tx2">
            <a:lumMod val="60000"/>
            <a:lumOff val="40000"/>
          </a:schemeClr>
        </a:solidFill>
      </dgm:spPr>
      <dgm:t>
        <a:bodyPr/>
        <a:lstStyle/>
        <a:p>
          <a:r>
            <a:rPr lang="es-ES" sz="2000" dirty="0" smtClean="0"/>
            <a:t>Análisis de Brechas</a:t>
          </a:r>
          <a:endParaRPr lang="es-MX" sz="2000" dirty="0"/>
        </a:p>
      </dgm:t>
    </dgm:pt>
    <dgm:pt modelId="{22164AF8-6DDD-4527-BCB0-88A8E52E76CB}" type="parTrans" cxnId="{AE894A89-473A-4CA5-8066-CC33CED702AE}">
      <dgm:prSet/>
      <dgm:spPr>
        <a:solidFill>
          <a:schemeClr val="tx2">
            <a:lumMod val="60000"/>
            <a:lumOff val="40000"/>
          </a:schemeClr>
        </a:solidFill>
      </dgm:spPr>
      <dgm:t>
        <a:bodyPr/>
        <a:lstStyle/>
        <a:p>
          <a:endParaRPr lang="es-MX"/>
        </a:p>
      </dgm:t>
    </dgm:pt>
    <dgm:pt modelId="{664405A9-943E-4D88-942F-2C020D39BE0D}" type="sibTrans" cxnId="{AE894A89-473A-4CA5-8066-CC33CED702AE}">
      <dgm:prSet/>
      <dgm:spPr/>
      <dgm:t>
        <a:bodyPr/>
        <a:lstStyle/>
        <a:p>
          <a:endParaRPr lang="es-MX"/>
        </a:p>
      </dgm:t>
    </dgm:pt>
    <dgm:pt modelId="{9F8426C3-3C88-4B5C-A296-0BDE3FCF8613}">
      <dgm:prSet custT="1"/>
      <dgm:spPr>
        <a:solidFill>
          <a:schemeClr val="tx2">
            <a:lumMod val="60000"/>
            <a:lumOff val="40000"/>
          </a:schemeClr>
        </a:solidFill>
      </dgm:spPr>
      <dgm:t>
        <a:bodyPr/>
        <a:lstStyle/>
        <a:p>
          <a:r>
            <a:rPr lang="es-ES" sz="1600" dirty="0" smtClean="0"/>
            <a:t>Generación de Recomendaciones y Presentación del Informe</a:t>
          </a:r>
          <a:endParaRPr lang="es-MX" sz="1600" dirty="0"/>
        </a:p>
      </dgm:t>
    </dgm:pt>
    <dgm:pt modelId="{BBADB76A-2CEB-49A4-BA0F-50A65D50BD6F}" type="parTrans" cxnId="{CFE552D2-EF29-4B3F-807A-0F19C413F559}">
      <dgm:prSet/>
      <dgm:spPr>
        <a:solidFill>
          <a:schemeClr val="tx2">
            <a:lumMod val="60000"/>
            <a:lumOff val="40000"/>
          </a:schemeClr>
        </a:solidFill>
      </dgm:spPr>
      <dgm:t>
        <a:bodyPr/>
        <a:lstStyle/>
        <a:p>
          <a:endParaRPr lang="es-MX"/>
        </a:p>
      </dgm:t>
    </dgm:pt>
    <dgm:pt modelId="{EFBA17D8-659B-43A8-B662-985044E60707}" type="sibTrans" cxnId="{CFE552D2-EF29-4B3F-807A-0F19C413F559}">
      <dgm:prSet/>
      <dgm:spPr/>
      <dgm:t>
        <a:bodyPr/>
        <a:lstStyle/>
        <a:p>
          <a:endParaRPr lang="es-MX"/>
        </a:p>
      </dgm:t>
    </dgm:pt>
    <dgm:pt modelId="{6C5315C2-FCB7-4515-98A3-D0F5526420F4}" type="pres">
      <dgm:prSet presAssocID="{306A0083-BD88-4654-89FC-3264969FFE2A}" presName="cycle" presStyleCnt="0">
        <dgm:presLayoutVars>
          <dgm:chMax val="1"/>
          <dgm:dir/>
          <dgm:animLvl val="ctr"/>
          <dgm:resizeHandles val="exact"/>
        </dgm:presLayoutVars>
      </dgm:prSet>
      <dgm:spPr/>
      <dgm:t>
        <a:bodyPr/>
        <a:lstStyle/>
        <a:p>
          <a:endParaRPr lang="es-MX"/>
        </a:p>
      </dgm:t>
    </dgm:pt>
    <dgm:pt modelId="{4CA323A8-1308-4702-B32E-2B39890BFA54}" type="pres">
      <dgm:prSet presAssocID="{A0A4D118-86DB-4265-A7AF-32096473BF53}" presName="centerShape" presStyleLbl="node0" presStyleIdx="0" presStyleCnt="1"/>
      <dgm:spPr/>
      <dgm:t>
        <a:bodyPr/>
        <a:lstStyle/>
        <a:p>
          <a:endParaRPr lang="es-MX"/>
        </a:p>
      </dgm:t>
    </dgm:pt>
    <dgm:pt modelId="{2BFEE253-12AF-4CA8-88F7-E0C54E847E31}" type="pres">
      <dgm:prSet presAssocID="{30ACA132-9F6C-4565-8FA3-060834C91A60}" presName="parTrans" presStyleLbl="bgSibTrans2D1" presStyleIdx="0" presStyleCnt="5"/>
      <dgm:spPr/>
      <dgm:t>
        <a:bodyPr/>
        <a:lstStyle/>
        <a:p>
          <a:endParaRPr lang="es-MX"/>
        </a:p>
      </dgm:t>
    </dgm:pt>
    <dgm:pt modelId="{04068E21-3D80-4C46-A9C9-FFD70D430A76}" type="pres">
      <dgm:prSet presAssocID="{9279617A-C076-4FD1-8132-CCF562E2E26D}" presName="node" presStyleLbl="node1" presStyleIdx="0" presStyleCnt="5" custRadScaleRad="99161" custRadScaleInc="-839">
        <dgm:presLayoutVars>
          <dgm:bulletEnabled val="1"/>
        </dgm:presLayoutVars>
      </dgm:prSet>
      <dgm:spPr>
        <a:prstGeom prst="ellipse">
          <a:avLst/>
        </a:prstGeom>
      </dgm:spPr>
      <dgm:t>
        <a:bodyPr/>
        <a:lstStyle/>
        <a:p>
          <a:endParaRPr lang="es-MX"/>
        </a:p>
      </dgm:t>
    </dgm:pt>
    <dgm:pt modelId="{769E0B3C-9276-45BC-8C40-79382CCD6143}" type="pres">
      <dgm:prSet presAssocID="{31AFF1DE-A800-46FB-A292-21395CF9DF76}" presName="parTrans" presStyleLbl="bgSibTrans2D1" presStyleIdx="1" presStyleCnt="5"/>
      <dgm:spPr/>
      <dgm:t>
        <a:bodyPr/>
        <a:lstStyle/>
        <a:p>
          <a:endParaRPr lang="es-MX"/>
        </a:p>
      </dgm:t>
    </dgm:pt>
    <dgm:pt modelId="{E754E0BC-DD2E-4997-8D66-9A5519538D7B}" type="pres">
      <dgm:prSet presAssocID="{854DA32D-7D89-4195-A7CB-3D3BFF7A8DC4}" presName="node" presStyleLbl="node1" presStyleIdx="1" presStyleCnt="5" custScaleX="145107" custScaleY="105886" custRadScaleRad="108245" custRadScaleInc="-1603">
        <dgm:presLayoutVars>
          <dgm:bulletEnabled val="1"/>
        </dgm:presLayoutVars>
      </dgm:prSet>
      <dgm:spPr>
        <a:prstGeom prst="ellipse">
          <a:avLst/>
        </a:prstGeom>
      </dgm:spPr>
      <dgm:t>
        <a:bodyPr/>
        <a:lstStyle/>
        <a:p>
          <a:endParaRPr lang="es-MX"/>
        </a:p>
      </dgm:t>
    </dgm:pt>
    <dgm:pt modelId="{5CA67D54-3A5E-4FD5-91B4-EA16A46DA9A7}" type="pres">
      <dgm:prSet presAssocID="{CDA6A1E1-3DEF-4A8B-9731-B7DCB3D6DDEF}" presName="parTrans" presStyleLbl="bgSibTrans2D1" presStyleIdx="2" presStyleCnt="5"/>
      <dgm:spPr/>
      <dgm:t>
        <a:bodyPr/>
        <a:lstStyle/>
        <a:p>
          <a:endParaRPr lang="es-MX"/>
        </a:p>
      </dgm:t>
    </dgm:pt>
    <dgm:pt modelId="{DA19E8D1-9552-46B7-A5E4-E1012F096EBC}" type="pres">
      <dgm:prSet presAssocID="{B2AFB95F-CDD9-4D32-ABAD-74CA76AD566B}" presName="node" presStyleLbl="node1" presStyleIdx="2" presStyleCnt="5" custRadScaleRad="99481" custRadScaleInc="1344">
        <dgm:presLayoutVars>
          <dgm:bulletEnabled val="1"/>
        </dgm:presLayoutVars>
      </dgm:prSet>
      <dgm:spPr>
        <a:prstGeom prst="ellipse">
          <a:avLst/>
        </a:prstGeom>
      </dgm:spPr>
      <dgm:t>
        <a:bodyPr/>
        <a:lstStyle/>
        <a:p>
          <a:endParaRPr lang="es-MX"/>
        </a:p>
      </dgm:t>
    </dgm:pt>
    <dgm:pt modelId="{4D482C13-9E53-4987-8EF9-79B2F653F6FE}" type="pres">
      <dgm:prSet presAssocID="{22164AF8-6DDD-4527-BCB0-88A8E52E76CB}" presName="parTrans" presStyleLbl="bgSibTrans2D1" presStyleIdx="3" presStyleCnt="5"/>
      <dgm:spPr/>
      <dgm:t>
        <a:bodyPr/>
        <a:lstStyle/>
        <a:p>
          <a:endParaRPr lang="es-MX"/>
        </a:p>
      </dgm:t>
    </dgm:pt>
    <dgm:pt modelId="{174ED4C6-DC3C-432B-9CCF-2675C39C3088}" type="pres">
      <dgm:prSet presAssocID="{D624F36C-BFB9-437F-B987-CCF4078EC6B0}" presName="node" presStyleLbl="node1" presStyleIdx="3" presStyleCnt="5" custRadScaleRad="100229" custRadScaleInc="1531">
        <dgm:presLayoutVars>
          <dgm:bulletEnabled val="1"/>
        </dgm:presLayoutVars>
      </dgm:prSet>
      <dgm:spPr>
        <a:prstGeom prst="ellipse">
          <a:avLst/>
        </a:prstGeom>
      </dgm:spPr>
      <dgm:t>
        <a:bodyPr/>
        <a:lstStyle/>
        <a:p>
          <a:endParaRPr lang="es-MX"/>
        </a:p>
      </dgm:t>
    </dgm:pt>
    <dgm:pt modelId="{BB46B6B6-59E4-4E63-AA59-59D579C2D3C3}" type="pres">
      <dgm:prSet presAssocID="{BBADB76A-2CEB-49A4-BA0F-50A65D50BD6F}" presName="parTrans" presStyleLbl="bgSibTrans2D1" presStyleIdx="4" presStyleCnt="5"/>
      <dgm:spPr/>
      <dgm:t>
        <a:bodyPr/>
        <a:lstStyle/>
        <a:p>
          <a:endParaRPr lang="es-MX"/>
        </a:p>
      </dgm:t>
    </dgm:pt>
    <dgm:pt modelId="{17CCE12F-9F35-4900-8467-2A8C367539EC}" type="pres">
      <dgm:prSet presAssocID="{9F8426C3-3C88-4B5C-A296-0BDE3FCF8613}" presName="node" presStyleLbl="node1" presStyleIdx="4" presStyleCnt="5" custScaleX="139969" custScaleY="115634" custRadScaleRad="108902" custRadScaleInc="763">
        <dgm:presLayoutVars>
          <dgm:bulletEnabled val="1"/>
        </dgm:presLayoutVars>
      </dgm:prSet>
      <dgm:spPr>
        <a:prstGeom prst="ellipse">
          <a:avLst/>
        </a:prstGeom>
      </dgm:spPr>
      <dgm:t>
        <a:bodyPr/>
        <a:lstStyle/>
        <a:p>
          <a:endParaRPr lang="es-MX"/>
        </a:p>
      </dgm:t>
    </dgm:pt>
  </dgm:ptLst>
  <dgm:cxnLst>
    <dgm:cxn modelId="{70413DC8-4E24-4A3E-A951-A27E8295489C}" type="presOf" srcId="{9279617A-C076-4FD1-8132-CCF562E2E26D}" destId="{04068E21-3D80-4C46-A9C9-FFD70D430A76}" srcOrd="0" destOrd="0" presId="urn:microsoft.com/office/officeart/2005/8/layout/radial4"/>
    <dgm:cxn modelId="{56CCD0F7-614D-4CFD-95BA-195B91A338B0}" type="presOf" srcId="{A0A4D118-86DB-4265-A7AF-32096473BF53}" destId="{4CA323A8-1308-4702-B32E-2B39890BFA54}" srcOrd="0" destOrd="0" presId="urn:microsoft.com/office/officeart/2005/8/layout/radial4"/>
    <dgm:cxn modelId="{AE894A89-473A-4CA5-8066-CC33CED702AE}" srcId="{A0A4D118-86DB-4265-A7AF-32096473BF53}" destId="{D624F36C-BFB9-437F-B987-CCF4078EC6B0}" srcOrd="3" destOrd="0" parTransId="{22164AF8-6DDD-4527-BCB0-88A8E52E76CB}" sibTransId="{664405A9-943E-4D88-942F-2C020D39BE0D}"/>
    <dgm:cxn modelId="{BB01462F-C4CF-4141-B56F-F97FDF55B2F2}" type="presOf" srcId="{30ACA132-9F6C-4565-8FA3-060834C91A60}" destId="{2BFEE253-12AF-4CA8-88F7-E0C54E847E31}" srcOrd="0" destOrd="0" presId="urn:microsoft.com/office/officeart/2005/8/layout/radial4"/>
    <dgm:cxn modelId="{D16B3F00-BCEA-4F1F-8376-1091F2757C1F}" srcId="{A0A4D118-86DB-4265-A7AF-32096473BF53}" destId="{854DA32D-7D89-4195-A7CB-3D3BFF7A8DC4}" srcOrd="1" destOrd="0" parTransId="{31AFF1DE-A800-46FB-A292-21395CF9DF76}" sibTransId="{6D398426-E1C6-4637-A703-3DD1945A5D48}"/>
    <dgm:cxn modelId="{B98B43F7-94C0-42A1-97C8-6F640C543D3D}" type="presOf" srcId="{306A0083-BD88-4654-89FC-3264969FFE2A}" destId="{6C5315C2-FCB7-4515-98A3-D0F5526420F4}" srcOrd="0" destOrd="0" presId="urn:microsoft.com/office/officeart/2005/8/layout/radial4"/>
    <dgm:cxn modelId="{E0541054-35FC-4543-877D-C7967BBB1D63}" srcId="{306A0083-BD88-4654-89FC-3264969FFE2A}" destId="{A0A4D118-86DB-4265-A7AF-32096473BF53}" srcOrd="0" destOrd="0" parTransId="{8A9AB6ED-2FA5-4C67-800E-64FB0F71A51C}" sibTransId="{C17088C8-817A-4ABE-94CC-8982157C2554}"/>
    <dgm:cxn modelId="{B087B0A2-CC9A-4E16-BE36-2D942C2C4732}" type="presOf" srcId="{9F8426C3-3C88-4B5C-A296-0BDE3FCF8613}" destId="{17CCE12F-9F35-4900-8467-2A8C367539EC}" srcOrd="0" destOrd="0" presId="urn:microsoft.com/office/officeart/2005/8/layout/radial4"/>
    <dgm:cxn modelId="{EF12BEAD-4631-4FC8-A6E2-E4B1751BA235}" type="presOf" srcId="{31AFF1DE-A800-46FB-A292-21395CF9DF76}" destId="{769E0B3C-9276-45BC-8C40-79382CCD6143}" srcOrd="0" destOrd="0" presId="urn:microsoft.com/office/officeart/2005/8/layout/radial4"/>
    <dgm:cxn modelId="{DAB202EF-9DD2-480D-824C-DEA14165A7A7}" type="presOf" srcId="{854DA32D-7D89-4195-A7CB-3D3BFF7A8DC4}" destId="{E754E0BC-DD2E-4997-8D66-9A5519538D7B}" srcOrd="0" destOrd="0" presId="urn:microsoft.com/office/officeart/2005/8/layout/radial4"/>
    <dgm:cxn modelId="{FDD05C76-54D3-4711-8016-3E93CB202A94}" type="presOf" srcId="{B2AFB95F-CDD9-4D32-ABAD-74CA76AD566B}" destId="{DA19E8D1-9552-46B7-A5E4-E1012F096EBC}" srcOrd="0" destOrd="0" presId="urn:microsoft.com/office/officeart/2005/8/layout/radial4"/>
    <dgm:cxn modelId="{423E41B8-4496-4274-B7C3-E7E17737548A}" type="presOf" srcId="{CDA6A1E1-3DEF-4A8B-9731-B7DCB3D6DDEF}" destId="{5CA67D54-3A5E-4FD5-91B4-EA16A46DA9A7}" srcOrd="0" destOrd="0" presId="urn:microsoft.com/office/officeart/2005/8/layout/radial4"/>
    <dgm:cxn modelId="{CFE552D2-EF29-4B3F-807A-0F19C413F559}" srcId="{A0A4D118-86DB-4265-A7AF-32096473BF53}" destId="{9F8426C3-3C88-4B5C-A296-0BDE3FCF8613}" srcOrd="4" destOrd="0" parTransId="{BBADB76A-2CEB-49A4-BA0F-50A65D50BD6F}" sibTransId="{EFBA17D8-659B-43A8-B662-985044E60707}"/>
    <dgm:cxn modelId="{933BF963-90E6-4036-8D2F-0269BDB32FBE}" type="presOf" srcId="{BBADB76A-2CEB-49A4-BA0F-50A65D50BD6F}" destId="{BB46B6B6-59E4-4E63-AA59-59D579C2D3C3}" srcOrd="0" destOrd="0" presId="urn:microsoft.com/office/officeart/2005/8/layout/radial4"/>
    <dgm:cxn modelId="{B638680F-4863-4FC8-8FC5-568090A0CCA6}" srcId="{A0A4D118-86DB-4265-A7AF-32096473BF53}" destId="{B2AFB95F-CDD9-4D32-ABAD-74CA76AD566B}" srcOrd="2" destOrd="0" parTransId="{CDA6A1E1-3DEF-4A8B-9731-B7DCB3D6DDEF}" sibTransId="{81F09662-A404-455B-AC98-0C989767388E}"/>
    <dgm:cxn modelId="{BF9803EB-6DB9-4A91-954A-C818C25F41AB}" type="presOf" srcId="{22164AF8-6DDD-4527-BCB0-88A8E52E76CB}" destId="{4D482C13-9E53-4987-8EF9-79B2F653F6FE}" srcOrd="0" destOrd="0" presId="urn:microsoft.com/office/officeart/2005/8/layout/radial4"/>
    <dgm:cxn modelId="{68E44563-BFFD-40E2-A89B-1D879466079F}" type="presOf" srcId="{D624F36C-BFB9-437F-B987-CCF4078EC6B0}" destId="{174ED4C6-DC3C-432B-9CCF-2675C39C3088}" srcOrd="0" destOrd="0" presId="urn:microsoft.com/office/officeart/2005/8/layout/radial4"/>
    <dgm:cxn modelId="{869CF6FB-C8D1-4486-8A9A-A653DF36324F}" srcId="{A0A4D118-86DB-4265-A7AF-32096473BF53}" destId="{9279617A-C076-4FD1-8132-CCF562E2E26D}" srcOrd="0" destOrd="0" parTransId="{30ACA132-9F6C-4565-8FA3-060834C91A60}" sibTransId="{91996E9D-99CF-4C9E-A58B-917ED60B716E}"/>
    <dgm:cxn modelId="{7D1C284F-4847-403F-8770-4B8F55ECCF3C}" type="presParOf" srcId="{6C5315C2-FCB7-4515-98A3-D0F5526420F4}" destId="{4CA323A8-1308-4702-B32E-2B39890BFA54}" srcOrd="0" destOrd="0" presId="urn:microsoft.com/office/officeart/2005/8/layout/radial4"/>
    <dgm:cxn modelId="{F1CE2588-B354-4764-BB7E-6A328237E478}" type="presParOf" srcId="{6C5315C2-FCB7-4515-98A3-D0F5526420F4}" destId="{2BFEE253-12AF-4CA8-88F7-E0C54E847E31}" srcOrd="1" destOrd="0" presId="urn:microsoft.com/office/officeart/2005/8/layout/radial4"/>
    <dgm:cxn modelId="{B12F9BCE-E06F-447C-8CD7-520CB28D7E45}" type="presParOf" srcId="{6C5315C2-FCB7-4515-98A3-D0F5526420F4}" destId="{04068E21-3D80-4C46-A9C9-FFD70D430A76}" srcOrd="2" destOrd="0" presId="urn:microsoft.com/office/officeart/2005/8/layout/radial4"/>
    <dgm:cxn modelId="{1F063872-7923-4260-9403-3BC94CD9A453}" type="presParOf" srcId="{6C5315C2-FCB7-4515-98A3-D0F5526420F4}" destId="{769E0B3C-9276-45BC-8C40-79382CCD6143}" srcOrd="3" destOrd="0" presId="urn:microsoft.com/office/officeart/2005/8/layout/radial4"/>
    <dgm:cxn modelId="{FD0DB543-B5A3-432B-97CA-FE1CF3C4E0AD}" type="presParOf" srcId="{6C5315C2-FCB7-4515-98A3-D0F5526420F4}" destId="{E754E0BC-DD2E-4997-8D66-9A5519538D7B}" srcOrd="4" destOrd="0" presId="urn:microsoft.com/office/officeart/2005/8/layout/radial4"/>
    <dgm:cxn modelId="{EAC06C61-D1FB-4C8A-8219-7AC50774C26C}" type="presParOf" srcId="{6C5315C2-FCB7-4515-98A3-D0F5526420F4}" destId="{5CA67D54-3A5E-4FD5-91B4-EA16A46DA9A7}" srcOrd="5" destOrd="0" presId="urn:microsoft.com/office/officeart/2005/8/layout/radial4"/>
    <dgm:cxn modelId="{C03981FE-60FF-4AB5-AC4B-874486AC2E3E}" type="presParOf" srcId="{6C5315C2-FCB7-4515-98A3-D0F5526420F4}" destId="{DA19E8D1-9552-46B7-A5E4-E1012F096EBC}" srcOrd="6" destOrd="0" presId="urn:microsoft.com/office/officeart/2005/8/layout/radial4"/>
    <dgm:cxn modelId="{54B5E046-5A24-4297-A51A-2F201BD4771F}" type="presParOf" srcId="{6C5315C2-FCB7-4515-98A3-D0F5526420F4}" destId="{4D482C13-9E53-4987-8EF9-79B2F653F6FE}" srcOrd="7" destOrd="0" presId="urn:microsoft.com/office/officeart/2005/8/layout/radial4"/>
    <dgm:cxn modelId="{4FFE6865-2B96-4BFD-8131-5E3AD726C965}" type="presParOf" srcId="{6C5315C2-FCB7-4515-98A3-D0F5526420F4}" destId="{174ED4C6-DC3C-432B-9CCF-2675C39C3088}" srcOrd="8" destOrd="0" presId="urn:microsoft.com/office/officeart/2005/8/layout/radial4"/>
    <dgm:cxn modelId="{63F2A6E2-0C34-43B8-8D2A-9F82435731F1}" type="presParOf" srcId="{6C5315C2-FCB7-4515-98A3-D0F5526420F4}" destId="{BB46B6B6-59E4-4E63-AA59-59D579C2D3C3}" srcOrd="9" destOrd="0" presId="urn:microsoft.com/office/officeart/2005/8/layout/radial4"/>
    <dgm:cxn modelId="{DAE1C931-966E-4F26-ADA8-A0124E7B8C56}" type="presParOf" srcId="{6C5315C2-FCB7-4515-98A3-D0F5526420F4}" destId="{17CCE12F-9F35-4900-8467-2A8C367539EC}" srcOrd="10"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EC3CE-3282-435D-A8F7-A9F9075C21F3}">
      <dsp:nvSpPr>
        <dsp:cNvPr id="0" name=""/>
        <dsp:cNvSpPr/>
      </dsp:nvSpPr>
      <dsp:spPr>
        <a:xfrm>
          <a:off x="0" y="0"/>
          <a:ext cx="8358246" cy="141088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Funcionarios públicos actúan con integridad al observar </a:t>
          </a:r>
          <a:r>
            <a:rPr lang="es-ES" sz="2400" b="1" kern="1200" dirty="0" smtClean="0">
              <a:solidFill>
                <a:srgbClr val="FFC000"/>
              </a:solidFill>
            </a:rPr>
            <a:t>valores y normas</a:t>
          </a:r>
          <a:r>
            <a:rPr lang="es-ES" sz="2400" b="1" kern="1200" dirty="0" smtClean="0"/>
            <a:t> </a:t>
          </a:r>
          <a:r>
            <a:rPr lang="es-ES" sz="2400" kern="1200" dirty="0" smtClean="0"/>
            <a:t>de la correcta administración</a:t>
          </a:r>
          <a:endParaRPr lang="es-MX" sz="2400" kern="1200" dirty="0"/>
        </a:p>
      </dsp:txBody>
      <dsp:txXfrm>
        <a:off x="1812738" y="0"/>
        <a:ext cx="6545507" cy="1410888"/>
      </dsp:txXfrm>
    </dsp:sp>
    <dsp:sp modelId="{B3061801-B597-4B1E-910B-69E1582CEC9E}">
      <dsp:nvSpPr>
        <dsp:cNvPr id="0" name=""/>
        <dsp:cNvSpPr/>
      </dsp:nvSpPr>
      <dsp:spPr>
        <a:xfrm>
          <a:off x="444242" y="588893"/>
          <a:ext cx="1043008" cy="212649"/>
        </a:xfrm>
        <a:prstGeom prst="rect">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EDE0F1D-E34F-4309-BBCB-3457BB8D3FC9}">
      <dsp:nvSpPr>
        <dsp:cNvPr id="0" name=""/>
        <dsp:cNvSpPr/>
      </dsp:nvSpPr>
      <dsp:spPr>
        <a:xfrm>
          <a:off x="0" y="1551977"/>
          <a:ext cx="8358246" cy="1410888"/>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b="1" kern="1200" dirty="0" smtClean="0"/>
            <a:t>Más allá de…</a:t>
          </a:r>
        </a:p>
        <a:p>
          <a:pPr lvl="0" algn="l" defTabSz="711200">
            <a:lnSpc>
              <a:spcPct val="90000"/>
            </a:lnSpc>
            <a:spcBef>
              <a:spcPct val="0"/>
            </a:spcBef>
            <a:spcAft>
              <a:spcPct val="35000"/>
            </a:spcAft>
          </a:pPr>
          <a:r>
            <a:rPr lang="es-ES" sz="1600" kern="1200" dirty="0" smtClean="0"/>
            <a:t>Incorruptibilidad,      Honestidad,	Sinceridad, 		Sociabilidad,</a:t>
          </a:r>
        </a:p>
        <a:p>
          <a:pPr lvl="0" algn="l" defTabSz="711200">
            <a:lnSpc>
              <a:spcPct val="90000"/>
            </a:lnSpc>
            <a:spcBef>
              <a:spcPct val="0"/>
            </a:spcBef>
            <a:spcAft>
              <a:spcPct val="35000"/>
            </a:spcAft>
          </a:pPr>
          <a:r>
            <a:rPr lang="es-ES" sz="1600" kern="1200" dirty="0" smtClean="0"/>
            <a:t>Neutralidad, 	       Consideración,	Confiabilidad,		Respeto,</a:t>
          </a:r>
        </a:p>
        <a:p>
          <a:pPr lvl="0" algn="l" defTabSz="711200">
            <a:lnSpc>
              <a:spcPct val="90000"/>
            </a:lnSpc>
            <a:spcBef>
              <a:spcPct val="0"/>
            </a:spcBef>
            <a:spcAft>
              <a:spcPct val="35000"/>
            </a:spcAft>
          </a:pPr>
          <a:r>
            <a:rPr lang="es-ES" sz="1600" kern="1200" dirty="0" smtClean="0"/>
            <a:t>Interés por otro,       Objetividad	Decencia</a:t>
          </a:r>
          <a:endParaRPr lang="es-MX" sz="1600" kern="1200" dirty="0"/>
        </a:p>
      </dsp:txBody>
      <dsp:txXfrm>
        <a:off x="1812738" y="1551977"/>
        <a:ext cx="6545507" cy="1410888"/>
      </dsp:txXfrm>
    </dsp:sp>
    <dsp:sp modelId="{11BD3070-B6E7-4763-83B4-59FFBBF4A8D3}">
      <dsp:nvSpPr>
        <dsp:cNvPr id="0" name=""/>
        <dsp:cNvSpPr/>
      </dsp:nvSpPr>
      <dsp:spPr>
        <a:xfrm>
          <a:off x="466575" y="2159274"/>
          <a:ext cx="1020675" cy="196294"/>
        </a:xfrm>
        <a:prstGeom prst="rect">
          <a:avLst/>
        </a:prstGeom>
        <a:gradFill rotWithShape="0">
          <a:gsLst>
            <a:gs pos="0">
              <a:schemeClr val="accent2">
                <a:tint val="50000"/>
                <a:hueOff val="2501437"/>
                <a:satOff val="-2237"/>
                <a:lumOff val="6"/>
                <a:alphaOff val="0"/>
                <a:shade val="51000"/>
                <a:satMod val="130000"/>
              </a:schemeClr>
            </a:gs>
            <a:gs pos="80000">
              <a:schemeClr val="accent2">
                <a:tint val="50000"/>
                <a:hueOff val="2501437"/>
                <a:satOff val="-2237"/>
                <a:lumOff val="6"/>
                <a:alphaOff val="0"/>
                <a:shade val="93000"/>
                <a:satMod val="130000"/>
              </a:schemeClr>
            </a:gs>
            <a:gs pos="100000">
              <a:schemeClr val="accent2">
                <a:tint val="50000"/>
                <a:hueOff val="2501437"/>
                <a:satOff val="-2237"/>
                <a:lumOff val="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5AA5F1B-89BD-4DCE-B5F2-E5469F5AD3EE}">
      <dsp:nvSpPr>
        <dsp:cNvPr id="0" name=""/>
        <dsp:cNvSpPr/>
      </dsp:nvSpPr>
      <dsp:spPr>
        <a:xfrm>
          <a:off x="0" y="3103955"/>
          <a:ext cx="8358246" cy="1410888"/>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Ejercicio de responsabilidades y uso de facultades, información y recursos </a:t>
          </a:r>
          <a:r>
            <a:rPr lang="es-ES" sz="2400" kern="1200" dirty="0" smtClean="0">
              <a:sym typeface="Wingdings" pitchFamily="2" charset="2"/>
            </a:rPr>
            <a:t>por el </a:t>
          </a:r>
          <a:r>
            <a:rPr lang="es-ES" sz="2400" b="1" kern="1200" dirty="0" smtClean="0">
              <a:solidFill>
                <a:schemeClr val="tx1"/>
              </a:solidFill>
              <a:sym typeface="Wingdings" pitchFamily="2" charset="2"/>
            </a:rPr>
            <a:t>bien común</a:t>
          </a:r>
          <a:endParaRPr lang="es-MX" sz="2400" kern="1200" dirty="0">
            <a:solidFill>
              <a:schemeClr val="tx1"/>
            </a:solidFill>
          </a:endParaRPr>
        </a:p>
      </dsp:txBody>
      <dsp:txXfrm>
        <a:off x="1812738" y="3103955"/>
        <a:ext cx="6545507" cy="1410888"/>
      </dsp:txXfrm>
    </dsp:sp>
    <dsp:sp modelId="{5C76364C-315A-48C6-9907-BE6AC6F7CB4A}">
      <dsp:nvSpPr>
        <dsp:cNvPr id="0" name=""/>
        <dsp:cNvSpPr/>
      </dsp:nvSpPr>
      <dsp:spPr>
        <a:xfrm>
          <a:off x="466575" y="3729656"/>
          <a:ext cx="1020675" cy="233101"/>
        </a:xfrm>
        <a:prstGeom prst="rect">
          <a:avLst/>
        </a:prstGeom>
        <a:gradFill rotWithShape="0">
          <a:gsLst>
            <a:gs pos="0">
              <a:schemeClr val="accent2">
                <a:tint val="50000"/>
                <a:hueOff val="5002875"/>
                <a:satOff val="-4473"/>
                <a:lumOff val="13"/>
                <a:alphaOff val="0"/>
                <a:shade val="51000"/>
                <a:satMod val="130000"/>
              </a:schemeClr>
            </a:gs>
            <a:gs pos="80000">
              <a:schemeClr val="accent2">
                <a:tint val="50000"/>
                <a:hueOff val="5002875"/>
                <a:satOff val="-4473"/>
                <a:lumOff val="13"/>
                <a:alphaOff val="0"/>
                <a:shade val="93000"/>
                <a:satMod val="130000"/>
              </a:schemeClr>
            </a:gs>
            <a:gs pos="100000">
              <a:schemeClr val="accent2">
                <a:tint val="50000"/>
                <a:hueOff val="5002875"/>
                <a:satOff val="-4473"/>
                <a:lumOff val="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2DC14-2581-426D-8CCF-C4AF6F7D2CA6}">
      <dsp:nvSpPr>
        <dsp:cNvPr id="0" name=""/>
        <dsp:cNvSpPr/>
      </dsp:nvSpPr>
      <dsp:spPr>
        <a:xfrm rot="5400000">
          <a:off x="3832939" y="-1558508"/>
          <a:ext cx="624681"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CR" sz="2000" kern="1200" dirty="0" smtClean="0">
              <a:solidFill>
                <a:schemeClr val="tx1"/>
              </a:solidFill>
            </a:rPr>
            <a:t>Procesos a evaluar</a:t>
          </a:r>
          <a:endParaRPr lang="es-CR" sz="2000" kern="1200" dirty="0">
            <a:solidFill>
              <a:schemeClr val="tx1"/>
            </a:solidFill>
          </a:endParaRPr>
        </a:p>
      </dsp:txBody>
      <dsp:txXfrm rot="-5400000">
        <a:off x="2194560" y="110365"/>
        <a:ext cx="3870946" cy="563693"/>
      </dsp:txXfrm>
    </dsp:sp>
    <dsp:sp modelId="{43EC145A-69AA-4790-941D-0BFF74BE7164}">
      <dsp:nvSpPr>
        <dsp:cNvPr id="0" name=""/>
        <dsp:cNvSpPr/>
      </dsp:nvSpPr>
      <dsp:spPr>
        <a:xfrm>
          <a:off x="0" y="1785"/>
          <a:ext cx="2194560" cy="780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Escoge</a:t>
          </a:r>
          <a:endParaRPr lang="es-CR" sz="2000" kern="1200" dirty="0">
            <a:solidFill>
              <a:schemeClr val="tx1"/>
            </a:solidFill>
          </a:endParaRPr>
        </a:p>
      </dsp:txBody>
      <dsp:txXfrm>
        <a:off x="38118" y="39903"/>
        <a:ext cx="2118324" cy="704615"/>
      </dsp:txXfrm>
    </dsp:sp>
    <dsp:sp modelId="{870099C0-4156-4F9A-BE21-CACF8764253E}">
      <dsp:nvSpPr>
        <dsp:cNvPr id="0" name=""/>
        <dsp:cNvSpPr/>
      </dsp:nvSpPr>
      <dsp:spPr>
        <a:xfrm rot="5400000">
          <a:off x="3832939" y="-738614"/>
          <a:ext cx="624681"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CR" sz="2000" kern="1200" dirty="0" smtClean="0">
              <a:solidFill>
                <a:schemeClr val="tx1"/>
              </a:solidFill>
            </a:rPr>
            <a:t>Desarrollo taller</a:t>
          </a:r>
          <a:endParaRPr lang="es-CR" sz="2000" kern="1200" dirty="0">
            <a:solidFill>
              <a:schemeClr val="tx1"/>
            </a:solidFill>
          </a:endParaRPr>
        </a:p>
      </dsp:txBody>
      <dsp:txXfrm rot="-5400000">
        <a:off x="2194560" y="930259"/>
        <a:ext cx="3870946" cy="563693"/>
      </dsp:txXfrm>
    </dsp:sp>
    <dsp:sp modelId="{2E1B3109-10FB-4256-AE5B-4C006879C46A}">
      <dsp:nvSpPr>
        <dsp:cNvPr id="0" name=""/>
        <dsp:cNvSpPr/>
      </dsp:nvSpPr>
      <dsp:spPr>
        <a:xfrm>
          <a:off x="0" y="821680"/>
          <a:ext cx="2194560" cy="780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Apoya</a:t>
          </a:r>
          <a:endParaRPr lang="es-CR" sz="2000" kern="1200" dirty="0">
            <a:solidFill>
              <a:schemeClr val="tx1"/>
            </a:solidFill>
          </a:endParaRPr>
        </a:p>
      </dsp:txBody>
      <dsp:txXfrm>
        <a:off x="38118" y="859798"/>
        <a:ext cx="2118324" cy="704615"/>
      </dsp:txXfrm>
    </dsp:sp>
    <dsp:sp modelId="{E4108329-5754-4956-BFD1-6DE879E3E629}">
      <dsp:nvSpPr>
        <dsp:cNvPr id="0" name=""/>
        <dsp:cNvSpPr/>
      </dsp:nvSpPr>
      <dsp:spPr>
        <a:xfrm rot="5400000">
          <a:off x="3832939" y="81279"/>
          <a:ext cx="624681"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CR" sz="2000" kern="1200" dirty="0" smtClean="0">
              <a:solidFill>
                <a:schemeClr val="tx1"/>
              </a:solidFill>
            </a:rPr>
            <a:t>Abierto, crítico, </a:t>
          </a:r>
          <a:endParaRPr lang="es-CR" sz="2000" kern="1200" dirty="0">
            <a:solidFill>
              <a:schemeClr val="tx1"/>
            </a:solidFill>
          </a:endParaRPr>
        </a:p>
        <a:p>
          <a:pPr marL="228600" lvl="1" indent="-228600" algn="l" defTabSz="889000">
            <a:lnSpc>
              <a:spcPct val="90000"/>
            </a:lnSpc>
            <a:spcBef>
              <a:spcPct val="0"/>
            </a:spcBef>
            <a:spcAft>
              <a:spcPct val="15000"/>
            </a:spcAft>
            <a:buChar char="••"/>
          </a:pPr>
          <a:r>
            <a:rPr lang="es-CR" sz="2000" kern="1200" dirty="0" smtClean="0">
              <a:solidFill>
                <a:schemeClr val="tx1"/>
              </a:solidFill>
            </a:rPr>
            <a:t>Transparente e íntegro</a:t>
          </a:r>
          <a:endParaRPr lang="es-CR" sz="2000" kern="1200" dirty="0">
            <a:solidFill>
              <a:schemeClr val="tx1"/>
            </a:solidFill>
          </a:endParaRPr>
        </a:p>
      </dsp:txBody>
      <dsp:txXfrm rot="-5400000">
        <a:off x="2194560" y="1750152"/>
        <a:ext cx="3870946" cy="563693"/>
      </dsp:txXfrm>
    </dsp:sp>
    <dsp:sp modelId="{489297CE-E6BF-4EF3-A43C-8E2FBF6B4C8F}">
      <dsp:nvSpPr>
        <dsp:cNvPr id="0" name=""/>
        <dsp:cNvSpPr/>
      </dsp:nvSpPr>
      <dsp:spPr>
        <a:xfrm>
          <a:off x="0" y="1641574"/>
          <a:ext cx="2194560" cy="780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Promueve el ambiente laboral</a:t>
          </a:r>
          <a:endParaRPr lang="es-CR" sz="2000" kern="1200" dirty="0">
            <a:solidFill>
              <a:schemeClr val="tx1"/>
            </a:solidFill>
          </a:endParaRPr>
        </a:p>
      </dsp:txBody>
      <dsp:txXfrm>
        <a:off x="38118" y="1679692"/>
        <a:ext cx="2118324" cy="704615"/>
      </dsp:txXfrm>
    </dsp:sp>
    <dsp:sp modelId="{9DEE4886-8776-420F-B2FC-41D7256D01E7}">
      <dsp:nvSpPr>
        <dsp:cNvPr id="0" name=""/>
        <dsp:cNvSpPr/>
      </dsp:nvSpPr>
      <dsp:spPr>
        <a:xfrm rot="5400000">
          <a:off x="3832939" y="901174"/>
          <a:ext cx="624681"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CR" sz="2000" kern="1200" dirty="0" smtClean="0">
              <a:solidFill>
                <a:schemeClr val="tx1"/>
              </a:solidFill>
            </a:rPr>
            <a:t>Personal de experiencia</a:t>
          </a:r>
          <a:endParaRPr lang="es-CR" sz="2000" kern="1200" dirty="0">
            <a:solidFill>
              <a:schemeClr val="tx1"/>
            </a:solidFill>
          </a:endParaRPr>
        </a:p>
      </dsp:txBody>
      <dsp:txXfrm rot="-5400000">
        <a:off x="2194560" y="2570047"/>
        <a:ext cx="3870946" cy="563693"/>
      </dsp:txXfrm>
    </dsp:sp>
    <dsp:sp modelId="{8CACA2BF-D04D-45A0-A432-8E2606613FC5}">
      <dsp:nvSpPr>
        <dsp:cNvPr id="0" name=""/>
        <dsp:cNvSpPr/>
      </dsp:nvSpPr>
      <dsp:spPr>
        <a:xfrm>
          <a:off x="0" y="2461468"/>
          <a:ext cx="2194560" cy="780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Solicita</a:t>
          </a:r>
          <a:endParaRPr lang="es-CR" sz="2000" kern="1200" dirty="0">
            <a:solidFill>
              <a:schemeClr val="tx1"/>
            </a:solidFill>
          </a:endParaRPr>
        </a:p>
      </dsp:txBody>
      <dsp:txXfrm>
        <a:off x="38118" y="2499586"/>
        <a:ext cx="2118324" cy="704615"/>
      </dsp:txXfrm>
    </dsp:sp>
    <dsp:sp modelId="{D693C038-1E3B-4D58-A4F8-6E8A5B0DF51C}">
      <dsp:nvSpPr>
        <dsp:cNvPr id="0" name=""/>
        <dsp:cNvSpPr/>
      </dsp:nvSpPr>
      <dsp:spPr>
        <a:xfrm rot="5400000">
          <a:off x="3832939" y="1721068"/>
          <a:ext cx="624681"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CR" sz="2000" kern="1200" dirty="0" smtClean="0">
              <a:solidFill>
                <a:schemeClr val="tx1"/>
              </a:solidFill>
            </a:rPr>
            <a:t>Con fortalecimiento SCI y MMD *</a:t>
          </a:r>
          <a:endParaRPr lang="es-CR" sz="2000" kern="1200" dirty="0">
            <a:solidFill>
              <a:schemeClr val="tx1"/>
            </a:solidFill>
          </a:endParaRPr>
        </a:p>
      </dsp:txBody>
      <dsp:txXfrm rot="-5400000">
        <a:off x="2194560" y="3389941"/>
        <a:ext cx="3870946" cy="563693"/>
      </dsp:txXfrm>
    </dsp:sp>
    <dsp:sp modelId="{5C468E51-CA53-4BD8-AE3D-BD7BCB88917F}">
      <dsp:nvSpPr>
        <dsp:cNvPr id="0" name=""/>
        <dsp:cNvSpPr/>
      </dsp:nvSpPr>
      <dsp:spPr>
        <a:xfrm>
          <a:off x="0" y="3281362"/>
          <a:ext cx="2194560" cy="780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Contribuye</a:t>
          </a:r>
          <a:endParaRPr lang="es-CR" sz="2000" kern="1200" dirty="0">
            <a:solidFill>
              <a:schemeClr val="tx1"/>
            </a:solidFill>
          </a:endParaRPr>
        </a:p>
      </dsp:txBody>
      <dsp:txXfrm>
        <a:off x="38118" y="3319480"/>
        <a:ext cx="2118324" cy="704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977E0-6A47-4561-98CF-B9D767F54304}" type="datetimeFigureOut">
              <a:rPr lang="es-MX" smtClean="0"/>
              <a:t>25/11/2015</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A76F2-B241-4D3B-965E-07E03B1A11B9}" type="slidenum">
              <a:rPr lang="es-MX" smtClean="0"/>
              <a:t>‹Nº›</a:t>
            </a:fld>
            <a:endParaRPr lang="es-MX"/>
          </a:p>
        </p:txBody>
      </p:sp>
    </p:spTree>
    <p:extLst>
      <p:ext uri="{BB962C8B-B14F-4D97-AF65-F5344CB8AC3E}">
        <p14:creationId xmlns:p14="http://schemas.microsoft.com/office/powerpoint/2010/main" val="147518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64026079-1502-4245-853D-AB2A88B6F0C5}" type="slidenum">
              <a:rPr lang="en-US" smtClean="0"/>
              <a:t>5</a:t>
            </a:fld>
            <a:endParaRPr lang="en-US"/>
          </a:p>
        </p:txBody>
      </p:sp>
    </p:spTree>
    <p:extLst>
      <p:ext uri="{BB962C8B-B14F-4D97-AF65-F5344CB8AC3E}">
        <p14:creationId xmlns:p14="http://schemas.microsoft.com/office/powerpoint/2010/main" val="3160713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solidFill>
                <a:srgbClr val="006600"/>
              </a:solidFill>
            </a:endParaRPr>
          </a:p>
        </p:txBody>
      </p:sp>
      <p:sp>
        <p:nvSpPr>
          <p:cNvPr id="51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B5E9E5-E116-41EA-AE17-CCCAB8745B11}" type="slidenum">
              <a:rPr lang="pt-BR" altLang="pt-BR" smtClean="0">
                <a:latin typeface="Calibri" panose="020F0502020204030204" pitchFamily="34" charset="0"/>
              </a:rPr>
              <a:pPr/>
              <a:t>19</a:t>
            </a:fld>
            <a:endParaRPr lang="pt-BR" altLang="pt-BR" smtClean="0">
              <a:latin typeface="Calibri" panose="020F0502020204030204" pitchFamily="34" charset="0"/>
            </a:endParaRPr>
          </a:p>
        </p:txBody>
      </p:sp>
    </p:spTree>
    <p:extLst>
      <p:ext uri="{BB962C8B-B14F-4D97-AF65-F5344CB8AC3E}">
        <p14:creationId xmlns:p14="http://schemas.microsoft.com/office/powerpoint/2010/main" val="3018963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a:bodyPr>
          <a:lstStyle/>
          <a:p>
            <a:pPr algn="just">
              <a:defRPr/>
            </a:pPr>
            <a:endParaRPr lang="es-MX" dirty="0" smtClean="0"/>
          </a:p>
        </p:txBody>
      </p:sp>
      <p:sp>
        <p:nvSpPr>
          <p:cNvPr id="20484" name="3 Marcador de encabezado"/>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nl-NL" altLang="nl-NL" sz="800" smtClean="0"/>
              <a:t> </a:t>
            </a:r>
          </a:p>
        </p:txBody>
      </p:sp>
      <p:sp>
        <p:nvSpPr>
          <p:cNvPr id="20485"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fld id="{66DB5E50-015E-4EBE-8229-7025C3FA2F41}" type="slidenum">
              <a:rPr lang="nl-NL" altLang="nl-NL" sz="800"/>
              <a:pPr/>
              <a:t>21</a:t>
            </a:fld>
            <a:endParaRPr lang="nl-NL" altLang="nl-NL" sz="800"/>
          </a:p>
        </p:txBody>
      </p:sp>
    </p:spTree>
    <p:extLst>
      <p:ext uri="{BB962C8B-B14F-4D97-AF65-F5344CB8AC3E}">
        <p14:creationId xmlns:p14="http://schemas.microsoft.com/office/powerpoint/2010/main" val="427375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a:bodyPr>
          <a:lstStyle/>
          <a:p>
            <a:pPr algn="just">
              <a:defRPr/>
            </a:pPr>
            <a:endParaRPr lang="es-MX" dirty="0" smtClean="0"/>
          </a:p>
        </p:txBody>
      </p:sp>
      <p:sp>
        <p:nvSpPr>
          <p:cNvPr id="21508" name="3 Marcador de encabezado"/>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nl-NL" altLang="nl-NL" sz="800" smtClean="0"/>
              <a:t> </a:t>
            </a:r>
          </a:p>
        </p:txBody>
      </p:sp>
      <p:sp>
        <p:nvSpPr>
          <p:cNvPr id="21509"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fld id="{2A7D29FC-EFAA-4CA7-BBC8-7DE40001263D}" type="slidenum">
              <a:rPr lang="nl-NL" altLang="nl-NL" sz="800"/>
              <a:pPr/>
              <a:t>22</a:t>
            </a:fld>
            <a:endParaRPr lang="nl-NL" altLang="nl-NL" sz="800"/>
          </a:p>
        </p:txBody>
      </p:sp>
    </p:spTree>
    <p:extLst>
      <p:ext uri="{BB962C8B-B14F-4D97-AF65-F5344CB8AC3E}">
        <p14:creationId xmlns:p14="http://schemas.microsoft.com/office/powerpoint/2010/main" val="2832882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a:bodyPr>
          <a:lstStyle/>
          <a:p>
            <a:pPr algn="just">
              <a:defRPr/>
            </a:pPr>
            <a:endParaRPr lang="es-MX" dirty="0" smtClean="0"/>
          </a:p>
        </p:txBody>
      </p:sp>
      <p:sp>
        <p:nvSpPr>
          <p:cNvPr id="22532" name="3 Marcador de encabezado"/>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nl-NL" altLang="nl-NL" sz="800" smtClean="0"/>
              <a:t> </a:t>
            </a:r>
          </a:p>
        </p:txBody>
      </p:sp>
      <p:sp>
        <p:nvSpPr>
          <p:cNvPr id="22533"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fld id="{27ABB4A8-CBE9-4F03-8416-B792B1A05421}" type="slidenum">
              <a:rPr lang="nl-NL" altLang="nl-NL" sz="800"/>
              <a:pPr/>
              <a:t>23</a:t>
            </a:fld>
            <a:endParaRPr lang="nl-NL" altLang="nl-NL" sz="800"/>
          </a:p>
        </p:txBody>
      </p:sp>
    </p:spTree>
    <p:extLst>
      <p:ext uri="{BB962C8B-B14F-4D97-AF65-F5344CB8AC3E}">
        <p14:creationId xmlns:p14="http://schemas.microsoft.com/office/powerpoint/2010/main" val="212285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a:bodyPr>
          <a:lstStyle/>
          <a:p>
            <a:pPr algn="just">
              <a:defRPr/>
            </a:pPr>
            <a:endParaRPr lang="es-MX" dirty="0" smtClean="0"/>
          </a:p>
        </p:txBody>
      </p:sp>
      <p:sp>
        <p:nvSpPr>
          <p:cNvPr id="24580" name="3 Marcador de encabezado"/>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nl-NL" altLang="nl-NL" sz="800" smtClean="0"/>
              <a:t> </a:t>
            </a:r>
          </a:p>
        </p:txBody>
      </p:sp>
      <p:sp>
        <p:nvSpPr>
          <p:cNvPr id="24581"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fld id="{B9F3BC2A-E290-4462-A521-ECA52E12A5BB}" type="slidenum">
              <a:rPr lang="nl-NL" altLang="nl-NL" sz="800"/>
              <a:pPr/>
              <a:t>24</a:t>
            </a:fld>
            <a:endParaRPr lang="nl-NL" altLang="nl-NL" sz="800"/>
          </a:p>
        </p:txBody>
      </p:sp>
    </p:spTree>
    <p:extLst>
      <p:ext uri="{BB962C8B-B14F-4D97-AF65-F5344CB8AC3E}">
        <p14:creationId xmlns:p14="http://schemas.microsoft.com/office/powerpoint/2010/main" val="112827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a:bodyPr>
          <a:lstStyle/>
          <a:p>
            <a:pPr algn="just">
              <a:defRPr/>
            </a:pPr>
            <a:endParaRPr lang="es-MX" dirty="0" smtClean="0"/>
          </a:p>
        </p:txBody>
      </p:sp>
      <p:sp>
        <p:nvSpPr>
          <p:cNvPr id="25604" name="3 Marcador de encabezado"/>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nl-NL" altLang="nl-NL" sz="800" smtClean="0"/>
              <a:t> </a:t>
            </a:r>
          </a:p>
        </p:txBody>
      </p:sp>
      <p:sp>
        <p:nvSpPr>
          <p:cNvPr id="25605"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fld id="{0B224CB3-02F9-4F4A-903D-BED1AE288557}" type="slidenum">
              <a:rPr lang="nl-NL" altLang="nl-NL" sz="800"/>
              <a:pPr/>
              <a:t>25</a:t>
            </a:fld>
            <a:endParaRPr lang="nl-NL" altLang="nl-NL" sz="800"/>
          </a:p>
        </p:txBody>
      </p:sp>
    </p:spTree>
    <p:extLst>
      <p:ext uri="{BB962C8B-B14F-4D97-AF65-F5344CB8AC3E}">
        <p14:creationId xmlns:p14="http://schemas.microsoft.com/office/powerpoint/2010/main" val="889642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a:bodyPr>
          <a:lstStyle/>
          <a:p>
            <a:pPr algn="just">
              <a:defRPr/>
            </a:pPr>
            <a:endParaRPr lang="es-MX" dirty="0" smtClean="0"/>
          </a:p>
        </p:txBody>
      </p:sp>
      <p:sp>
        <p:nvSpPr>
          <p:cNvPr id="26628" name="3 Marcador de encabezado"/>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nl-NL" altLang="nl-NL" sz="800" smtClean="0"/>
              <a:t> </a:t>
            </a:r>
          </a:p>
        </p:txBody>
      </p:sp>
      <p:sp>
        <p:nvSpPr>
          <p:cNvPr id="26629"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fld id="{49CD1B82-DC26-4ED9-9C4B-6BB894EAB59B}" type="slidenum">
              <a:rPr lang="nl-NL" altLang="nl-NL" sz="800"/>
              <a:pPr/>
              <a:t>26</a:t>
            </a:fld>
            <a:endParaRPr lang="nl-NL" altLang="nl-NL" sz="800"/>
          </a:p>
        </p:txBody>
      </p:sp>
    </p:spTree>
    <p:extLst>
      <p:ext uri="{BB962C8B-B14F-4D97-AF65-F5344CB8AC3E}">
        <p14:creationId xmlns:p14="http://schemas.microsoft.com/office/powerpoint/2010/main" val="3560690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normAutofit/>
          </a:bodyPr>
          <a:lstStyle/>
          <a:p>
            <a:pPr algn="just">
              <a:defRPr/>
            </a:pPr>
            <a:endParaRPr lang="es-MX" dirty="0" smtClean="0"/>
          </a:p>
        </p:txBody>
      </p:sp>
      <p:sp>
        <p:nvSpPr>
          <p:cNvPr id="26628" name="3 Marcador de encabezado"/>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nl-NL" altLang="nl-NL" sz="800" smtClean="0"/>
              <a:t> </a:t>
            </a:r>
          </a:p>
        </p:txBody>
      </p:sp>
      <p:sp>
        <p:nvSpPr>
          <p:cNvPr id="26629"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fld id="{49CD1B82-DC26-4ED9-9C4B-6BB894EAB59B}" type="slidenum">
              <a:rPr lang="nl-NL" altLang="nl-NL" sz="800"/>
              <a:pPr/>
              <a:t>27</a:t>
            </a:fld>
            <a:endParaRPr lang="nl-NL" altLang="nl-NL" sz="800"/>
          </a:p>
        </p:txBody>
      </p:sp>
    </p:spTree>
    <p:extLst>
      <p:ext uri="{BB962C8B-B14F-4D97-AF65-F5344CB8AC3E}">
        <p14:creationId xmlns:p14="http://schemas.microsoft.com/office/powerpoint/2010/main" val="2075520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solidFill>
                <a:srgbClr val="006600"/>
              </a:solidFill>
            </a:endParaRPr>
          </a:p>
        </p:txBody>
      </p:sp>
      <p:sp>
        <p:nvSpPr>
          <p:cNvPr id="51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B5E9E5-E116-41EA-AE17-CCCAB8745B11}" type="slidenum">
              <a:rPr lang="pt-BR" altLang="pt-BR" smtClean="0">
                <a:latin typeface="Calibri" panose="020F0502020204030204" pitchFamily="34" charset="0"/>
              </a:rPr>
              <a:pPr/>
              <a:t>28</a:t>
            </a:fld>
            <a:endParaRPr lang="pt-BR" altLang="pt-BR" smtClean="0">
              <a:latin typeface="Calibri" panose="020F0502020204030204" pitchFamily="34" charset="0"/>
            </a:endParaRPr>
          </a:p>
        </p:txBody>
      </p:sp>
    </p:spTree>
    <p:extLst>
      <p:ext uri="{BB962C8B-B14F-4D97-AF65-F5344CB8AC3E}">
        <p14:creationId xmlns:p14="http://schemas.microsoft.com/office/powerpoint/2010/main" val="3770987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u="sng" smtClean="0">
              <a:solidFill>
                <a:srgbClr val="FF0000"/>
              </a:solidFill>
            </a:endParaRP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D9D66C-E872-4454-9A50-84A0D64FA06E}" type="slidenum">
              <a:rPr lang="pt-BR" altLang="pt-BR" smtClean="0">
                <a:latin typeface="Calibri" panose="020F0502020204030204" pitchFamily="34" charset="0"/>
              </a:rPr>
              <a:pPr/>
              <a:t>29</a:t>
            </a:fld>
            <a:endParaRPr lang="pt-BR" altLang="pt-BR" smtClean="0">
              <a:latin typeface="Calibri" panose="020F0502020204030204" pitchFamily="34" charset="0"/>
            </a:endParaRPr>
          </a:p>
        </p:txBody>
      </p:sp>
    </p:spTree>
    <p:extLst>
      <p:ext uri="{BB962C8B-B14F-4D97-AF65-F5344CB8AC3E}">
        <p14:creationId xmlns:p14="http://schemas.microsoft.com/office/powerpoint/2010/main" val="103189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374F193-1B51-424A-905E-BBA492888887}" type="slidenum">
              <a:rPr lang="nl-NL" smtClean="0"/>
              <a:t>10</a:t>
            </a:fld>
            <a:endParaRPr lang="nl-NL"/>
          </a:p>
        </p:txBody>
      </p:sp>
    </p:spTree>
    <p:extLst>
      <p:ext uri="{BB962C8B-B14F-4D97-AF65-F5344CB8AC3E}">
        <p14:creationId xmlns:p14="http://schemas.microsoft.com/office/powerpoint/2010/main" val="3445651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
        <p:nvSpPr>
          <p:cNvPr id="92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5D1A06-EC07-4806-9163-B4D22E43EAF9}" type="slidenum">
              <a:rPr lang="pt-BR" altLang="pt-BR" smtClean="0">
                <a:latin typeface="Calibri" panose="020F0502020204030204" pitchFamily="34" charset="0"/>
              </a:rPr>
              <a:pPr/>
              <a:t>30</a:t>
            </a:fld>
            <a:endParaRPr lang="pt-BR" altLang="pt-BR" smtClean="0">
              <a:latin typeface="Calibri" panose="020F0502020204030204" pitchFamily="34" charset="0"/>
            </a:endParaRPr>
          </a:p>
        </p:txBody>
      </p:sp>
    </p:spTree>
    <p:extLst>
      <p:ext uri="{BB962C8B-B14F-4D97-AF65-F5344CB8AC3E}">
        <p14:creationId xmlns:p14="http://schemas.microsoft.com/office/powerpoint/2010/main" val="801428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
        <p:nvSpPr>
          <p:cNvPr id="112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453A23-5304-4E0F-AFE7-89E256C13603}" type="slidenum">
              <a:rPr lang="pt-BR" altLang="pt-BR" smtClean="0">
                <a:latin typeface="Calibri" panose="020F0502020204030204" pitchFamily="34" charset="0"/>
              </a:rPr>
              <a:pPr/>
              <a:t>31</a:t>
            </a:fld>
            <a:endParaRPr lang="pt-BR" altLang="pt-BR" smtClean="0">
              <a:latin typeface="Calibri" panose="020F0502020204030204" pitchFamily="34" charset="0"/>
            </a:endParaRPr>
          </a:p>
        </p:txBody>
      </p:sp>
    </p:spTree>
    <p:extLst>
      <p:ext uri="{BB962C8B-B14F-4D97-AF65-F5344CB8AC3E}">
        <p14:creationId xmlns:p14="http://schemas.microsoft.com/office/powerpoint/2010/main" val="276428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
        <p:nvSpPr>
          <p:cNvPr id="133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306BF2-0672-4C19-B0D5-2324629B433D}" type="slidenum">
              <a:rPr lang="pt-BR" altLang="pt-BR" smtClean="0">
                <a:latin typeface="Calibri" panose="020F0502020204030204" pitchFamily="34" charset="0"/>
              </a:rPr>
              <a:pPr/>
              <a:t>32</a:t>
            </a:fld>
            <a:endParaRPr lang="pt-BR" altLang="pt-BR" smtClean="0">
              <a:latin typeface="Calibri" panose="020F0502020204030204" pitchFamily="34" charset="0"/>
            </a:endParaRPr>
          </a:p>
        </p:txBody>
      </p:sp>
    </p:spTree>
    <p:extLst>
      <p:ext uri="{BB962C8B-B14F-4D97-AF65-F5344CB8AC3E}">
        <p14:creationId xmlns:p14="http://schemas.microsoft.com/office/powerpoint/2010/main" val="1634995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arenR"/>
            </a:pPr>
            <a:endParaRPr lang="pt-BR" altLang="pt-BR" smtClean="0"/>
          </a:p>
        </p:txBody>
      </p:sp>
      <p:sp>
        <p:nvSpPr>
          <p:cNvPr id="153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1F4E1A-0BC9-461E-AD77-88AF502D3145}" type="slidenum">
              <a:rPr lang="pt-BR" altLang="pt-BR" smtClean="0">
                <a:latin typeface="Calibri" panose="020F0502020204030204" pitchFamily="34" charset="0"/>
              </a:rPr>
              <a:pPr/>
              <a:t>33</a:t>
            </a:fld>
            <a:endParaRPr lang="pt-BR" altLang="pt-BR" smtClean="0">
              <a:latin typeface="Calibri" panose="020F0502020204030204" pitchFamily="34" charset="0"/>
            </a:endParaRPr>
          </a:p>
        </p:txBody>
      </p:sp>
    </p:spTree>
    <p:extLst>
      <p:ext uri="{BB962C8B-B14F-4D97-AF65-F5344CB8AC3E}">
        <p14:creationId xmlns:p14="http://schemas.microsoft.com/office/powerpoint/2010/main" val="1195389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
        <p:nvSpPr>
          <p:cNvPr id="174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820611-D924-47B2-8F94-71A9B3CA50A4}" type="slidenum">
              <a:rPr lang="pt-BR" altLang="pt-BR" smtClean="0">
                <a:latin typeface="Calibri" panose="020F0502020204030204" pitchFamily="34" charset="0"/>
              </a:rPr>
              <a:pPr/>
              <a:t>34</a:t>
            </a:fld>
            <a:endParaRPr lang="pt-BR" altLang="pt-BR" smtClean="0">
              <a:latin typeface="Calibri" panose="020F0502020204030204" pitchFamily="34" charset="0"/>
            </a:endParaRPr>
          </a:p>
        </p:txBody>
      </p:sp>
    </p:spTree>
    <p:extLst>
      <p:ext uri="{BB962C8B-B14F-4D97-AF65-F5344CB8AC3E}">
        <p14:creationId xmlns:p14="http://schemas.microsoft.com/office/powerpoint/2010/main" val="1208129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
        <p:nvSpPr>
          <p:cNvPr id="194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744833-59CF-404C-B48F-BCE2960E297A}" type="slidenum">
              <a:rPr lang="pt-BR" altLang="pt-BR" smtClean="0">
                <a:latin typeface="Calibri" panose="020F0502020204030204" pitchFamily="34" charset="0"/>
              </a:rPr>
              <a:pPr/>
              <a:t>35</a:t>
            </a:fld>
            <a:endParaRPr lang="pt-BR" altLang="pt-BR" smtClean="0">
              <a:latin typeface="Calibri" panose="020F0502020204030204" pitchFamily="34" charset="0"/>
            </a:endParaRPr>
          </a:p>
        </p:txBody>
      </p:sp>
    </p:spTree>
    <p:extLst>
      <p:ext uri="{BB962C8B-B14F-4D97-AF65-F5344CB8AC3E}">
        <p14:creationId xmlns:p14="http://schemas.microsoft.com/office/powerpoint/2010/main" val="3211495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
        <p:nvSpPr>
          <p:cNvPr id="215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3C0D3B-F722-428D-BA6B-E03BEFED1F28}" type="slidenum">
              <a:rPr lang="pt-BR" altLang="pt-BR" smtClean="0">
                <a:latin typeface="Calibri" panose="020F0502020204030204" pitchFamily="34" charset="0"/>
              </a:rPr>
              <a:pPr/>
              <a:t>36</a:t>
            </a:fld>
            <a:endParaRPr lang="pt-BR" altLang="pt-BR" smtClean="0">
              <a:latin typeface="Calibri" panose="020F0502020204030204" pitchFamily="34" charset="0"/>
            </a:endParaRPr>
          </a:p>
        </p:txBody>
      </p:sp>
    </p:spTree>
    <p:extLst>
      <p:ext uri="{BB962C8B-B14F-4D97-AF65-F5344CB8AC3E}">
        <p14:creationId xmlns:p14="http://schemas.microsoft.com/office/powerpoint/2010/main" val="1029157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solidFill>
                <a:srgbClr val="006600"/>
              </a:solidFill>
            </a:endParaRPr>
          </a:p>
        </p:txBody>
      </p:sp>
      <p:sp>
        <p:nvSpPr>
          <p:cNvPr id="51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B5E9E5-E116-41EA-AE17-CCCAB8745B11}" type="slidenum">
              <a:rPr lang="pt-BR" altLang="pt-BR" smtClean="0">
                <a:latin typeface="Calibri" panose="020F0502020204030204" pitchFamily="34" charset="0"/>
              </a:rPr>
              <a:pPr/>
              <a:t>37</a:t>
            </a:fld>
            <a:endParaRPr lang="pt-BR" altLang="pt-BR" smtClean="0">
              <a:latin typeface="Calibri" panose="020F0502020204030204" pitchFamily="34" charset="0"/>
            </a:endParaRPr>
          </a:p>
        </p:txBody>
      </p:sp>
    </p:spTree>
    <p:extLst>
      <p:ext uri="{BB962C8B-B14F-4D97-AF65-F5344CB8AC3E}">
        <p14:creationId xmlns:p14="http://schemas.microsoft.com/office/powerpoint/2010/main" val="2110983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n-GB" dirty="0" err="1" smtClean="0"/>
              <a:t>Resultados</a:t>
            </a:r>
            <a:r>
              <a:rPr lang="en-GB" dirty="0" smtClean="0"/>
              <a:t> de la </a:t>
            </a:r>
            <a:r>
              <a:rPr lang="en-GB" dirty="0" err="1" smtClean="0"/>
              <a:t>encuesta</a:t>
            </a:r>
            <a:r>
              <a:rPr lang="en-GB" dirty="0" smtClean="0"/>
              <a:t> de </a:t>
            </a:r>
            <a:r>
              <a:rPr lang="en-GB" dirty="0" err="1" smtClean="0"/>
              <a:t>percepción</a:t>
            </a:r>
            <a:r>
              <a:rPr lang="en-GB" dirty="0" smtClean="0"/>
              <a:t> </a:t>
            </a:r>
            <a:r>
              <a:rPr lang="en-GB" dirty="0" err="1" smtClean="0"/>
              <a:t>realizada</a:t>
            </a:r>
            <a:r>
              <a:rPr lang="en-GB" dirty="0" smtClean="0"/>
              <a:t> al </a:t>
            </a:r>
            <a:r>
              <a:rPr lang="en-GB" dirty="0" err="1" smtClean="0"/>
              <a:t>inicio</a:t>
            </a:r>
            <a:r>
              <a:rPr lang="en-GB" dirty="0" smtClean="0"/>
              <a:t> y al final del taller.</a:t>
            </a:r>
            <a:endParaRPr lang="en-GB" dirty="0"/>
          </a:p>
        </p:txBody>
      </p:sp>
      <p:sp>
        <p:nvSpPr>
          <p:cNvPr id="4" name="Marcador de número de diapositiva 3"/>
          <p:cNvSpPr>
            <a:spLocks noGrp="1"/>
          </p:cNvSpPr>
          <p:nvPr>
            <p:ph type="sldNum" sz="quarter" idx="10"/>
          </p:nvPr>
        </p:nvSpPr>
        <p:spPr/>
        <p:txBody>
          <a:bodyPr/>
          <a:lstStyle/>
          <a:p>
            <a:fld id="{83B21303-1F64-C64B-87B2-F2F6B547C8FE}" type="slidenum">
              <a:rPr lang="en-GB" smtClean="0"/>
              <a:t>43</a:t>
            </a:fld>
            <a:endParaRPr lang="en-GB"/>
          </a:p>
        </p:txBody>
      </p:sp>
    </p:spTree>
    <p:extLst>
      <p:ext uri="{BB962C8B-B14F-4D97-AF65-F5344CB8AC3E}">
        <p14:creationId xmlns:p14="http://schemas.microsoft.com/office/powerpoint/2010/main" val="1338733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n-GB" dirty="0" smtClean="0"/>
              <a:t>Entre la 1ª</a:t>
            </a:r>
            <a:r>
              <a:rPr lang="en-GB" baseline="0" dirty="0" smtClean="0"/>
              <a:t> y 2ª </a:t>
            </a:r>
            <a:r>
              <a:rPr lang="en-GB" baseline="0" dirty="0" err="1" smtClean="0"/>
              <a:t>evaluación</a:t>
            </a:r>
            <a:r>
              <a:rPr lang="en-GB" baseline="0" dirty="0" smtClean="0"/>
              <a:t> se </a:t>
            </a:r>
            <a:r>
              <a:rPr lang="en-GB" baseline="0" dirty="0" err="1" smtClean="0"/>
              <a:t>pasó</a:t>
            </a:r>
            <a:r>
              <a:rPr lang="en-GB" baseline="0" dirty="0" smtClean="0"/>
              <a:t> </a:t>
            </a:r>
            <a:r>
              <a:rPr lang="en-GB" baseline="0" dirty="0" err="1" smtClean="0"/>
              <a:t>desde</a:t>
            </a:r>
            <a:r>
              <a:rPr lang="en-GB" baseline="0" dirty="0" smtClean="0"/>
              <a:t> un 7% de </a:t>
            </a:r>
            <a:r>
              <a:rPr lang="en-GB" baseline="0" dirty="0" err="1" smtClean="0"/>
              <a:t>percepción</a:t>
            </a:r>
            <a:r>
              <a:rPr lang="en-GB" baseline="0" dirty="0" smtClean="0"/>
              <a:t> </a:t>
            </a:r>
            <a:r>
              <a:rPr lang="en-GB" baseline="0" dirty="0" err="1" smtClean="0"/>
              <a:t>negativa</a:t>
            </a:r>
            <a:r>
              <a:rPr lang="en-GB" baseline="0" dirty="0" smtClean="0"/>
              <a:t> </a:t>
            </a:r>
            <a:r>
              <a:rPr lang="en-GB" baseline="0" dirty="0" err="1" smtClean="0"/>
              <a:t>sobre</a:t>
            </a:r>
            <a:r>
              <a:rPr lang="en-GB" baseline="0" dirty="0" smtClean="0"/>
              <a:t> la </a:t>
            </a:r>
            <a:r>
              <a:rPr lang="en-GB" baseline="0" dirty="0" err="1" smtClean="0"/>
              <a:t>correcta</a:t>
            </a:r>
            <a:r>
              <a:rPr lang="en-GB" baseline="0" dirty="0" smtClean="0"/>
              <a:t> </a:t>
            </a:r>
            <a:r>
              <a:rPr lang="en-GB" baseline="0" dirty="0" err="1" smtClean="0"/>
              <a:t>definición</a:t>
            </a:r>
            <a:r>
              <a:rPr lang="en-GB" baseline="0" dirty="0" smtClean="0"/>
              <a:t> de roles y </a:t>
            </a:r>
            <a:r>
              <a:rPr lang="en-GB" baseline="0" dirty="0" err="1" smtClean="0"/>
              <a:t>responsabilidades</a:t>
            </a:r>
            <a:r>
              <a:rPr lang="en-GB" baseline="0" dirty="0" smtClean="0"/>
              <a:t> de control </a:t>
            </a:r>
            <a:r>
              <a:rPr lang="en-GB" baseline="0" dirty="0" err="1" smtClean="0"/>
              <a:t>interno</a:t>
            </a:r>
            <a:r>
              <a:rPr lang="en-GB" baseline="0" dirty="0" smtClean="0"/>
              <a:t>, a un 41%.</a:t>
            </a:r>
            <a:endParaRPr lang="en-GB" dirty="0"/>
          </a:p>
        </p:txBody>
      </p:sp>
      <p:sp>
        <p:nvSpPr>
          <p:cNvPr id="4" name="Marcador de número de diapositiva 3"/>
          <p:cNvSpPr>
            <a:spLocks noGrp="1"/>
          </p:cNvSpPr>
          <p:nvPr>
            <p:ph type="sldNum" sz="quarter" idx="10"/>
          </p:nvPr>
        </p:nvSpPr>
        <p:spPr/>
        <p:txBody>
          <a:bodyPr/>
          <a:lstStyle/>
          <a:p>
            <a:fld id="{83B21303-1F64-C64B-87B2-F2F6B547C8FE}" type="slidenum">
              <a:rPr lang="en-GB" smtClean="0"/>
              <a:t>44</a:t>
            </a:fld>
            <a:endParaRPr lang="en-GB"/>
          </a:p>
        </p:txBody>
      </p:sp>
    </p:spTree>
    <p:extLst>
      <p:ext uri="{BB962C8B-B14F-4D97-AF65-F5344CB8AC3E}">
        <p14:creationId xmlns:p14="http://schemas.microsoft.com/office/powerpoint/2010/main" val="345671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hdr" sz="quarter"/>
          </p:nvPr>
        </p:nvSpPr>
        <p:spPr>
          <a:ln/>
        </p:spPr>
        <p:txBody>
          <a:bodyPr/>
          <a:lstStyle/>
          <a:p>
            <a:r>
              <a:rPr lang="nl-NL" altLang="nl-NL">
                <a:solidFill>
                  <a:prstClr val="black"/>
                </a:solidFill>
              </a:rPr>
              <a:t> </a:t>
            </a:r>
          </a:p>
        </p:txBody>
      </p:sp>
      <p:sp>
        <p:nvSpPr>
          <p:cNvPr id="7" name="Rectangle 19"/>
          <p:cNvSpPr>
            <a:spLocks noGrp="1" noChangeArrowheads="1"/>
          </p:cNvSpPr>
          <p:nvPr>
            <p:ph type="sldNum" sz="quarter" idx="5"/>
          </p:nvPr>
        </p:nvSpPr>
        <p:spPr>
          <a:ln/>
        </p:spPr>
        <p:txBody>
          <a:bodyPr/>
          <a:lstStyle/>
          <a:p>
            <a:fld id="{6782C62C-5C95-4646-9C6A-A6A3AE7092FB}" type="slidenum">
              <a:rPr lang="nl-NL" altLang="nl-NL">
                <a:solidFill>
                  <a:prstClr val="black"/>
                </a:solidFill>
              </a:rPr>
              <a:pPr/>
              <a:t>12</a:t>
            </a:fld>
            <a:endParaRPr lang="nl-NL" altLang="nl-NL">
              <a:solidFill>
                <a:prstClr val="black"/>
              </a:solidFill>
            </a:endParaRPr>
          </a:p>
        </p:txBody>
      </p:sp>
      <p:sp>
        <p:nvSpPr>
          <p:cNvPr id="152578" name="Rectangle 2"/>
          <p:cNvSpPr>
            <a:spLocks noGrp="1" noRot="1" noChangeAspect="1" noChangeArrowheads="1" noTextEdit="1"/>
          </p:cNvSpPr>
          <p:nvPr>
            <p:ph type="sldImg"/>
          </p:nvPr>
        </p:nvSpPr>
        <p:spPr>
          <a:xfrm>
            <a:off x="1384300" y="1295400"/>
            <a:ext cx="2336800" cy="1752600"/>
          </a:xfrm>
          <a:ln/>
        </p:spPr>
      </p:sp>
      <p:sp>
        <p:nvSpPr>
          <p:cNvPr id="152579" name="Rectangle 3"/>
          <p:cNvSpPr>
            <a:spLocks noGrp="1" noChangeArrowheads="1"/>
          </p:cNvSpPr>
          <p:nvPr>
            <p:ph type="body" idx="1"/>
          </p:nvPr>
        </p:nvSpPr>
        <p:spPr/>
        <p:txBody>
          <a:bodyPr/>
          <a:lstStyle/>
          <a:p>
            <a:r>
              <a:rPr lang="en-US" dirty="0" smtClean="0"/>
              <a:t>Ladies and gentlemen, dear colleagues, </a:t>
            </a:r>
          </a:p>
          <a:p>
            <a:endParaRPr lang="en-US" dirty="0" smtClean="0"/>
          </a:p>
          <a:p>
            <a:r>
              <a:rPr lang="en-US" dirty="0" smtClean="0"/>
              <a:t>I am pleased and proud to be present here in your General Assembly. Pleased as I had a warm welcome, thank you for that. </a:t>
            </a:r>
          </a:p>
          <a:p>
            <a:r>
              <a:rPr lang="en-US" dirty="0" smtClean="0"/>
              <a:t>Proud as IntoSAINT liaison-officer of OLACEFS  as our OLACEFS region takes the lead in implementing IntoSAINT.</a:t>
            </a:r>
          </a:p>
          <a:p>
            <a:endParaRPr lang="en-US" dirty="0" smtClean="0"/>
          </a:p>
          <a:p>
            <a:r>
              <a:rPr lang="en-US" dirty="0" smtClean="0"/>
              <a:t>Two weeks ago my son and I went to the movies to see </a:t>
            </a:r>
            <a:r>
              <a:rPr lang="en-US" dirty="0" err="1" smtClean="0"/>
              <a:t>Spectre</a:t>
            </a:r>
            <a:r>
              <a:rPr lang="en-US" dirty="0" smtClean="0"/>
              <a:t>, where we saw James Bond back in action at the </a:t>
            </a:r>
            <a:r>
              <a:rPr lang="en-US" dirty="0" err="1" smtClean="0"/>
              <a:t>Día</a:t>
            </a:r>
            <a:r>
              <a:rPr lang="en-US" dirty="0" smtClean="0"/>
              <a:t> de </a:t>
            </a:r>
            <a:r>
              <a:rPr lang="en-US" dirty="0" err="1" smtClean="0"/>
              <a:t>muertos</a:t>
            </a:r>
            <a:r>
              <a:rPr lang="en-US" dirty="0" smtClean="0"/>
              <a:t> in Mexico City. James Bond, as we all know,  has a license to kill. Fortunately as SAIs we don’t need a license to kill. But to meet the expectations of our public we do need a license to operate. That is why SAIs need IntoSAINT. To safeguard the integrity of our institutions and to keep our license to operate. </a:t>
            </a:r>
          </a:p>
          <a:p>
            <a:endParaRPr lang="nl-NL" dirty="0" smtClean="0"/>
          </a:p>
          <a:p>
            <a:endParaRPr lang="nl-NL" dirty="0"/>
          </a:p>
        </p:txBody>
      </p:sp>
    </p:spTree>
    <p:extLst>
      <p:ext uri="{BB962C8B-B14F-4D97-AF65-F5344CB8AC3E}">
        <p14:creationId xmlns:p14="http://schemas.microsoft.com/office/powerpoint/2010/main" val="2246844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n-GB" dirty="0" smtClean="0"/>
              <a:t>Se</a:t>
            </a:r>
            <a:r>
              <a:rPr lang="en-GB" baseline="0" dirty="0" smtClean="0"/>
              <a:t> </a:t>
            </a:r>
            <a:r>
              <a:rPr lang="en-GB" baseline="0" dirty="0" err="1" smtClean="0"/>
              <a:t>destaca</a:t>
            </a:r>
            <a:r>
              <a:rPr lang="en-GB" baseline="0" dirty="0" smtClean="0"/>
              <a:t> </a:t>
            </a:r>
            <a:r>
              <a:rPr lang="en-GB" baseline="0" dirty="0" err="1" smtClean="0"/>
              <a:t>que</a:t>
            </a:r>
            <a:r>
              <a:rPr lang="en-GB" baseline="0" dirty="0" smtClean="0"/>
              <a:t> </a:t>
            </a:r>
            <a:r>
              <a:rPr lang="en-GB" baseline="0" dirty="0" err="1" smtClean="0"/>
              <a:t>pasaron</a:t>
            </a:r>
            <a:r>
              <a:rPr lang="en-GB" baseline="0" dirty="0" smtClean="0"/>
              <a:t> de un 4% a un 59% de </a:t>
            </a:r>
            <a:r>
              <a:rPr lang="en-GB" baseline="0" dirty="0" err="1" smtClean="0"/>
              <a:t>percepción</a:t>
            </a:r>
            <a:r>
              <a:rPr lang="en-GB" baseline="0" dirty="0" smtClean="0"/>
              <a:t> </a:t>
            </a:r>
            <a:r>
              <a:rPr lang="en-GB" baseline="0" dirty="0" err="1" smtClean="0"/>
              <a:t>positiva</a:t>
            </a:r>
            <a:r>
              <a:rPr lang="en-GB" baseline="0" dirty="0" smtClean="0"/>
              <a:t> </a:t>
            </a:r>
            <a:r>
              <a:rPr lang="en-GB" baseline="0" dirty="0" err="1" smtClean="0"/>
              <a:t>sobre</a:t>
            </a:r>
            <a:r>
              <a:rPr lang="en-GB" baseline="0" dirty="0" smtClean="0"/>
              <a:t> la </a:t>
            </a:r>
            <a:r>
              <a:rPr lang="en-GB" baseline="0" dirty="0" err="1" smtClean="0"/>
              <a:t>eficacia</a:t>
            </a:r>
            <a:r>
              <a:rPr lang="en-GB" baseline="0" dirty="0" smtClean="0"/>
              <a:t> de </a:t>
            </a:r>
            <a:r>
              <a:rPr lang="en-GB" baseline="0" dirty="0" err="1" smtClean="0"/>
              <a:t>una</a:t>
            </a:r>
            <a:r>
              <a:rPr lang="en-GB" baseline="0" dirty="0" smtClean="0"/>
              <a:t> </a:t>
            </a:r>
            <a:r>
              <a:rPr lang="en-GB" baseline="0" dirty="0" err="1" smtClean="0"/>
              <a:t>autoevaluación</a:t>
            </a:r>
            <a:r>
              <a:rPr lang="en-GB" baseline="0" dirty="0" smtClean="0"/>
              <a:t>.</a:t>
            </a:r>
            <a:endParaRPr lang="en-GB" dirty="0"/>
          </a:p>
        </p:txBody>
      </p:sp>
      <p:sp>
        <p:nvSpPr>
          <p:cNvPr id="4" name="Marcador de número de diapositiva 3"/>
          <p:cNvSpPr>
            <a:spLocks noGrp="1"/>
          </p:cNvSpPr>
          <p:nvPr>
            <p:ph type="sldNum" sz="quarter" idx="10"/>
          </p:nvPr>
        </p:nvSpPr>
        <p:spPr/>
        <p:txBody>
          <a:bodyPr/>
          <a:lstStyle/>
          <a:p>
            <a:fld id="{83B21303-1F64-C64B-87B2-F2F6B547C8FE}" type="slidenum">
              <a:rPr lang="en-GB" smtClean="0"/>
              <a:t>45</a:t>
            </a:fld>
            <a:endParaRPr lang="en-GB"/>
          </a:p>
        </p:txBody>
      </p:sp>
    </p:spTree>
    <p:extLst>
      <p:ext uri="{BB962C8B-B14F-4D97-AF65-F5344CB8AC3E}">
        <p14:creationId xmlns:p14="http://schemas.microsoft.com/office/powerpoint/2010/main" val="3409289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285750" indent="-285750">
              <a:buClr>
                <a:schemeClr val="accent6"/>
              </a:buClr>
              <a:buFont typeface="Arial"/>
              <a:buChar char="•"/>
            </a:pPr>
            <a:r>
              <a:rPr lang="es-CL" sz="1200" dirty="0" smtClean="0">
                <a:solidFill>
                  <a:srgbClr val="3366FF"/>
                </a:solidFill>
              </a:rPr>
              <a:t>Continuidad en la aplicación de esta herramientas;</a:t>
            </a:r>
          </a:p>
          <a:p>
            <a:pPr marL="285750" indent="-285750">
              <a:buClr>
                <a:schemeClr val="accent6"/>
              </a:buClr>
              <a:buFont typeface="Arial"/>
              <a:buChar char="•"/>
            </a:pPr>
            <a:r>
              <a:rPr lang="es-CL" sz="1200" dirty="0" smtClean="0">
                <a:solidFill>
                  <a:srgbClr val="3366FF"/>
                </a:solidFill>
              </a:rPr>
              <a:t>CGR ofreció a la Pdcia</a:t>
            </a:r>
            <a:r>
              <a:rPr lang="es-CL" sz="1200" baseline="0" dirty="0" smtClean="0">
                <a:solidFill>
                  <a:srgbClr val="3366FF"/>
                </a:solidFill>
              </a:rPr>
              <a:t> </a:t>
            </a:r>
            <a:r>
              <a:rPr lang="es-CL" sz="1200" dirty="0" smtClean="0">
                <a:solidFill>
                  <a:srgbClr val="3366FF"/>
                </a:solidFill>
              </a:rPr>
              <a:t>aplicación en todos los SSPP;</a:t>
            </a:r>
          </a:p>
          <a:p>
            <a:pPr marL="285750" indent="-285750">
              <a:buClr>
                <a:schemeClr val="accent6"/>
              </a:buClr>
              <a:buFont typeface="Arial"/>
              <a:buChar char="•"/>
            </a:pPr>
            <a:r>
              <a:rPr lang="es-CL" sz="1200" dirty="0" smtClean="0">
                <a:solidFill>
                  <a:srgbClr val="3366FF"/>
                </a:solidFill>
              </a:rPr>
              <a:t>Proceso de formación de nuevos monitores de la CGR;</a:t>
            </a:r>
          </a:p>
          <a:p>
            <a:pPr marL="285750" indent="-285750">
              <a:buClr>
                <a:schemeClr val="accent6"/>
              </a:buClr>
              <a:buFont typeface="Arial"/>
              <a:buChar char="•"/>
            </a:pPr>
            <a:r>
              <a:rPr lang="es-CL" sz="1200" dirty="0" smtClean="0">
                <a:solidFill>
                  <a:srgbClr val="3366FF"/>
                </a:solidFill>
              </a:rPr>
              <a:t>Antes de fin de año 2 nuevos entes: DICREP y Servicio Civil;</a:t>
            </a:r>
          </a:p>
          <a:p>
            <a:endParaRPr lang="es-CL" noProof="0" dirty="0"/>
          </a:p>
        </p:txBody>
      </p:sp>
      <p:sp>
        <p:nvSpPr>
          <p:cNvPr id="4" name="Marcador de número de diapositiva 3"/>
          <p:cNvSpPr>
            <a:spLocks noGrp="1"/>
          </p:cNvSpPr>
          <p:nvPr>
            <p:ph type="sldNum" sz="quarter" idx="10"/>
          </p:nvPr>
        </p:nvSpPr>
        <p:spPr/>
        <p:txBody>
          <a:bodyPr/>
          <a:lstStyle/>
          <a:p>
            <a:fld id="{83B21303-1F64-C64B-87B2-F2F6B547C8FE}" type="slidenum">
              <a:rPr lang="en-GB" smtClean="0"/>
              <a:t>47</a:t>
            </a:fld>
            <a:endParaRPr lang="en-GB"/>
          </a:p>
        </p:txBody>
      </p:sp>
    </p:spTree>
    <p:extLst>
      <p:ext uri="{BB962C8B-B14F-4D97-AF65-F5344CB8AC3E}">
        <p14:creationId xmlns:p14="http://schemas.microsoft.com/office/powerpoint/2010/main" val="33785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6"/>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Arial" charset="0"/>
              </a:defRPr>
            </a:lvl1pPr>
            <a:lvl2pPr marL="727868" indent="-279949">
              <a:defRPr sz="2700">
                <a:solidFill>
                  <a:schemeClr val="tx1"/>
                </a:solidFill>
                <a:latin typeface="Arial" charset="0"/>
              </a:defRPr>
            </a:lvl2pPr>
            <a:lvl3pPr marL="1119797" indent="-223959">
              <a:defRPr sz="2700">
                <a:solidFill>
                  <a:schemeClr val="tx1"/>
                </a:solidFill>
                <a:latin typeface="Arial" charset="0"/>
              </a:defRPr>
            </a:lvl3pPr>
            <a:lvl4pPr marL="1567716" indent="-223959">
              <a:defRPr sz="2700">
                <a:solidFill>
                  <a:schemeClr val="tx1"/>
                </a:solidFill>
                <a:latin typeface="Arial" charset="0"/>
              </a:defRPr>
            </a:lvl4pPr>
            <a:lvl5pPr marL="2015635" indent="-223959">
              <a:defRPr sz="2700">
                <a:solidFill>
                  <a:schemeClr val="tx1"/>
                </a:solidFill>
                <a:latin typeface="Arial" charset="0"/>
              </a:defRPr>
            </a:lvl5pPr>
            <a:lvl6pPr marL="2463554" indent="-223959" algn="ctr" eaLnBrk="0" fontAlgn="base" hangingPunct="0">
              <a:spcBef>
                <a:spcPct val="0"/>
              </a:spcBef>
              <a:spcAft>
                <a:spcPct val="0"/>
              </a:spcAft>
              <a:defRPr sz="2700">
                <a:solidFill>
                  <a:schemeClr val="tx1"/>
                </a:solidFill>
                <a:latin typeface="Arial" charset="0"/>
              </a:defRPr>
            </a:lvl6pPr>
            <a:lvl7pPr marL="2911472" indent="-223959" algn="ctr" eaLnBrk="0" fontAlgn="base" hangingPunct="0">
              <a:spcBef>
                <a:spcPct val="0"/>
              </a:spcBef>
              <a:spcAft>
                <a:spcPct val="0"/>
              </a:spcAft>
              <a:defRPr sz="2700">
                <a:solidFill>
                  <a:schemeClr val="tx1"/>
                </a:solidFill>
                <a:latin typeface="Arial" charset="0"/>
              </a:defRPr>
            </a:lvl7pPr>
            <a:lvl8pPr marL="3359391" indent="-223959" algn="ctr" eaLnBrk="0" fontAlgn="base" hangingPunct="0">
              <a:spcBef>
                <a:spcPct val="0"/>
              </a:spcBef>
              <a:spcAft>
                <a:spcPct val="0"/>
              </a:spcAft>
              <a:defRPr sz="2700">
                <a:solidFill>
                  <a:schemeClr val="tx1"/>
                </a:solidFill>
                <a:latin typeface="Arial" charset="0"/>
              </a:defRPr>
            </a:lvl8pPr>
            <a:lvl9pPr marL="3807310" indent="-223959" algn="ctr" eaLnBrk="0" fontAlgn="base" hangingPunct="0">
              <a:spcBef>
                <a:spcPct val="0"/>
              </a:spcBef>
              <a:spcAft>
                <a:spcPct val="0"/>
              </a:spcAft>
              <a:defRPr sz="2700">
                <a:solidFill>
                  <a:schemeClr val="tx1"/>
                </a:solidFill>
                <a:latin typeface="Arial" charset="0"/>
              </a:defRPr>
            </a:lvl9pPr>
          </a:lstStyle>
          <a:p>
            <a:r>
              <a:rPr lang="nl-NL" altLang="nl-NL" sz="800">
                <a:solidFill>
                  <a:srgbClr val="000000"/>
                </a:solidFill>
              </a:rPr>
              <a:t> </a:t>
            </a:r>
          </a:p>
        </p:txBody>
      </p:sp>
      <p:sp>
        <p:nvSpPr>
          <p:cNvPr id="35843" name="Rectangle 19"/>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Arial" charset="0"/>
              </a:defRPr>
            </a:lvl1pPr>
            <a:lvl2pPr marL="727868" indent="-279949">
              <a:defRPr sz="2700">
                <a:solidFill>
                  <a:schemeClr val="tx1"/>
                </a:solidFill>
                <a:latin typeface="Arial" charset="0"/>
              </a:defRPr>
            </a:lvl2pPr>
            <a:lvl3pPr marL="1119797" indent="-223959">
              <a:defRPr sz="2700">
                <a:solidFill>
                  <a:schemeClr val="tx1"/>
                </a:solidFill>
                <a:latin typeface="Arial" charset="0"/>
              </a:defRPr>
            </a:lvl3pPr>
            <a:lvl4pPr marL="1567716" indent="-223959">
              <a:defRPr sz="2700">
                <a:solidFill>
                  <a:schemeClr val="tx1"/>
                </a:solidFill>
                <a:latin typeface="Arial" charset="0"/>
              </a:defRPr>
            </a:lvl4pPr>
            <a:lvl5pPr marL="2015635" indent="-223959">
              <a:defRPr sz="2700">
                <a:solidFill>
                  <a:schemeClr val="tx1"/>
                </a:solidFill>
                <a:latin typeface="Arial" charset="0"/>
              </a:defRPr>
            </a:lvl5pPr>
            <a:lvl6pPr marL="2463554" indent="-223959" algn="ctr" eaLnBrk="0" fontAlgn="base" hangingPunct="0">
              <a:spcBef>
                <a:spcPct val="0"/>
              </a:spcBef>
              <a:spcAft>
                <a:spcPct val="0"/>
              </a:spcAft>
              <a:defRPr sz="2700">
                <a:solidFill>
                  <a:schemeClr val="tx1"/>
                </a:solidFill>
                <a:latin typeface="Arial" charset="0"/>
              </a:defRPr>
            </a:lvl6pPr>
            <a:lvl7pPr marL="2911472" indent="-223959" algn="ctr" eaLnBrk="0" fontAlgn="base" hangingPunct="0">
              <a:spcBef>
                <a:spcPct val="0"/>
              </a:spcBef>
              <a:spcAft>
                <a:spcPct val="0"/>
              </a:spcAft>
              <a:defRPr sz="2700">
                <a:solidFill>
                  <a:schemeClr val="tx1"/>
                </a:solidFill>
                <a:latin typeface="Arial" charset="0"/>
              </a:defRPr>
            </a:lvl7pPr>
            <a:lvl8pPr marL="3359391" indent="-223959" algn="ctr" eaLnBrk="0" fontAlgn="base" hangingPunct="0">
              <a:spcBef>
                <a:spcPct val="0"/>
              </a:spcBef>
              <a:spcAft>
                <a:spcPct val="0"/>
              </a:spcAft>
              <a:defRPr sz="2700">
                <a:solidFill>
                  <a:schemeClr val="tx1"/>
                </a:solidFill>
                <a:latin typeface="Arial" charset="0"/>
              </a:defRPr>
            </a:lvl8pPr>
            <a:lvl9pPr marL="3807310" indent="-223959" algn="ctr" eaLnBrk="0" fontAlgn="base" hangingPunct="0">
              <a:spcBef>
                <a:spcPct val="0"/>
              </a:spcBef>
              <a:spcAft>
                <a:spcPct val="0"/>
              </a:spcAft>
              <a:defRPr sz="2700">
                <a:solidFill>
                  <a:schemeClr val="tx1"/>
                </a:solidFill>
                <a:latin typeface="Arial" charset="0"/>
              </a:defRPr>
            </a:lvl9pPr>
          </a:lstStyle>
          <a:p>
            <a:fld id="{0858999A-19A0-4E63-92F8-C61CE4B63082}" type="slidenum">
              <a:rPr lang="nl-NL" altLang="nl-NL" sz="800">
                <a:solidFill>
                  <a:srgbClr val="000000"/>
                </a:solidFill>
              </a:rPr>
              <a:pPr/>
              <a:t>13</a:t>
            </a:fld>
            <a:endParaRPr lang="nl-NL" altLang="nl-NL" sz="800">
              <a:solidFill>
                <a:srgbClr val="000000"/>
              </a:solidFill>
            </a:endParaRPr>
          </a:p>
        </p:txBody>
      </p:sp>
      <p:sp>
        <p:nvSpPr>
          <p:cNvPr id="35844" name="Rectangle 2"/>
          <p:cNvSpPr>
            <a:spLocks noGrp="1" noRot="1" noChangeAspect="1" noChangeArrowheads="1" noTextEdit="1"/>
          </p:cNvSpPr>
          <p:nvPr>
            <p:ph type="sldImg"/>
          </p:nvPr>
        </p:nvSpPr>
        <p:spPr>
          <a:xfrm>
            <a:off x="1384300" y="1293813"/>
            <a:ext cx="2336800" cy="1752600"/>
          </a:xfrm>
          <a:ln/>
        </p:spPr>
      </p:sp>
      <p:sp>
        <p:nvSpPr>
          <p:cNvPr id="358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nl-NL" dirty="0" smtClean="0"/>
          </a:p>
          <a:p>
            <a:pPr eaLnBrk="1" hangingPunct="1"/>
            <a:r>
              <a:rPr lang="en-US" altLang="nl-NL" dirty="0" smtClean="0"/>
              <a:t>What is IntoSAINT exactly?  It is a self assessment tool for integrity management that was developed and tested by the Netherlands Court of Audit. The instrument helps to chart  the vulnerabilities to breaches of integrity and to assess the maturity of integrity controls that counterbalance the vulnerabilities. Based on this analysis the </a:t>
            </a:r>
            <a:r>
              <a:rPr lang="en-US" altLang="nl-NL" dirty="0" err="1" smtClean="0"/>
              <a:t>organisation</a:t>
            </a:r>
            <a:r>
              <a:rPr lang="en-US" altLang="nl-NL" dirty="0" smtClean="0"/>
              <a:t> can design and implement an integrity policy that fits.</a:t>
            </a:r>
          </a:p>
          <a:p>
            <a:pPr eaLnBrk="1" hangingPunct="1"/>
            <a:endParaRPr lang="en-US" altLang="nl-NL" baseline="0" dirty="0" smtClean="0"/>
          </a:p>
          <a:p>
            <a:pPr eaLnBrk="1" hangingPunct="1"/>
            <a:endParaRPr lang="en-US" altLang="nl-NL" dirty="0" smtClean="0"/>
          </a:p>
          <a:p>
            <a:pPr eaLnBrk="1" hangingPunct="1"/>
            <a:endParaRPr lang="en-US" altLang="nl-NL" dirty="0" smtClean="0"/>
          </a:p>
          <a:p>
            <a:pPr eaLnBrk="1" hangingPunct="1"/>
            <a:endParaRPr lang="en-US" altLang="nl-NL" dirty="0" smtClean="0"/>
          </a:p>
          <a:p>
            <a:pPr eaLnBrk="1" hangingPunct="1"/>
            <a:r>
              <a:rPr lang="nl-NL" altLang="nl-NL" dirty="0" smtClean="0"/>
              <a:t>.</a:t>
            </a:r>
          </a:p>
          <a:p>
            <a:pPr eaLnBrk="1" hangingPunct="1"/>
            <a:endParaRPr lang="nl-NL" altLang="nl-NL" dirty="0" smtClean="0"/>
          </a:p>
          <a:p>
            <a:pPr lvl="1" eaLnBrk="1" hangingPunct="1"/>
            <a:endParaRPr lang="en-GB" altLang="nl-NL" sz="900" i="1" dirty="0"/>
          </a:p>
          <a:p>
            <a:pPr eaLnBrk="1" hangingPunct="1"/>
            <a:endParaRPr lang="nl-NL" altLang="nl-NL" dirty="0" smtClean="0"/>
          </a:p>
        </p:txBody>
      </p:sp>
    </p:spTree>
    <p:extLst>
      <p:ext uri="{BB962C8B-B14F-4D97-AF65-F5344CB8AC3E}">
        <p14:creationId xmlns:p14="http://schemas.microsoft.com/office/powerpoint/2010/main" val="302826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844675" y="539750"/>
            <a:ext cx="3132138" cy="2347913"/>
          </a:xfrm>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IntoSAINT was presented to the INTOSAI community at INCOSAI in Johannesburg in 2010. </a:t>
            </a:r>
            <a:r>
              <a:rPr lang="en-US" i="0" baseline="0" dirty="0" smtClean="0"/>
              <a:t>In</a:t>
            </a:r>
            <a:r>
              <a:rPr lang="en-US" baseline="0" dirty="0" smtClean="0"/>
              <a:t> </a:t>
            </a:r>
            <a:r>
              <a:rPr lang="en-US" baseline="0" dirty="0" err="1" smtClean="0"/>
              <a:t>Beijng</a:t>
            </a:r>
            <a:r>
              <a:rPr lang="en-US" baseline="0" dirty="0" smtClean="0"/>
              <a:t> in 2013 INCOSAI endorsed the proposal to move the ownership of IntoSAINT to the INTOSAI community. S</a:t>
            </a:r>
            <a:r>
              <a:rPr lang="en-US" dirty="0" smtClean="0"/>
              <a:t>everal INTOSAI</a:t>
            </a:r>
            <a:r>
              <a:rPr lang="en-US" baseline="0" dirty="0" smtClean="0"/>
              <a:t> bodies support and encourage the use of IntoSAINT. The IntoSAINT framework includes the ISSAI standards related to ethics and integrity and is widely </a:t>
            </a:r>
            <a:r>
              <a:rPr lang="en-US" baseline="0" dirty="0" err="1" smtClean="0"/>
              <a:t>recognised</a:t>
            </a:r>
            <a:r>
              <a:rPr lang="en-US" baseline="0" dirty="0" smtClean="0"/>
              <a:t> as a useful tool to help strengthen SAIs in leading by example.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Being a powerful instrument for capacity building the Capacity Building Committee has adopted IntoSAINT in its </a:t>
            </a:r>
            <a:r>
              <a:rPr lang="en-US" baseline="0" dirty="0" err="1" smtClean="0"/>
              <a:t>workplan</a:t>
            </a:r>
            <a:r>
              <a:rPr lang="en-US" baseline="0" dirty="0" smtClean="0"/>
              <a:t>. Within the CBC we have a </a:t>
            </a:r>
            <a:r>
              <a:rPr lang="en-US" baseline="0" dirty="0" err="1" smtClean="0"/>
              <a:t>projectgroup</a:t>
            </a:r>
            <a:r>
              <a:rPr lang="en-US" baseline="0" dirty="0" smtClean="0"/>
              <a:t> with representatives from most regions and from IDI. We work on transferring the ownership of IntoSAINT to the regions, and on sharing experiences and good practices. We aim to have full integration in INTOSAI by the end of 2016. </a:t>
            </a:r>
          </a:p>
          <a:p>
            <a:endParaRPr lang="en-US" baseline="0" dirty="0" smtClean="0"/>
          </a:p>
          <a:p>
            <a:r>
              <a:rPr lang="en-US" baseline="0" dirty="0" smtClean="0"/>
              <a:t>So how are we doing with the roll-out? </a:t>
            </a:r>
          </a:p>
          <a:p>
            <a:endParaRPr lang="en-US" baseline="0" dirty="0" smtClean="0"/>
          </a:p>
        </p:txBody>
      </p:sp>
      <p:sp>
        <p:nvSpPr>
          <p:cNvPr id="4" name="Tijdelijke aanduiding voor dianummer 3"/>
          <p:cNvSpPr>
            <a:spLocks noGrp="1"/>
          </p:cNvSpPr>
          <p:nvPr>
            <p:ph type="sldNum" sz="quarter" idx="10"/>
          </p:nvPr>
        </p:nvSpPr>
        <p:spPr/>
        <p:txBody>
          <a:bodyPr/>
          <a:lstStyle/>
          <a:p>
            <a:fld id="{ACFA2C78-925F-4389-B210-9217C205893E}" type="slidenum">
              <a:rPr lang="en-US" smtClean="0"/>
              <a:pPr/>
              <a:t>14</a:t>
            </a:fld>
            <a:endParaRPr lang="en-US"/>
          </a:p>
        </p:txBody>
      </p:sp>
    </p:spTree>
    <p:extLst>
      <p:ext uri="{BB962C8B-B14F-4D97-AF65-F5344CB8AC3E}">
        <p14:creationId xmlns:p14="http://schemas.microsoft.com/office/powerpoint/2010/main" val="2521372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844675" y="539750"/>
            <a:ext cx="3132138" cy="2347913"/>
          </a:xfrm>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dirty="0" err="1" smtClean="0"/>
              <a:t>Sinc</a:t>
            </a:r>
            <a:r>
              <a:rPr lang="nl-NL" baseline="0" dirty="0" err="1" smtClean="0"/>
              <a:t>e</a:t>
            </a:r>
            <a:r>
              <a:rPr lang="nl-NL" baseline="0" dirty="0" smtClean="0"/>
              <a:t> we </a:t>
            </a:r>
            <a:r>
              <a:rPr lang="nl-NL" baseline="0" dirty="0" err="1" smtClean="0"/>
              <a:t>started</a:t>
            </a:r>
            <a:r>
              <a:rPr lang="nl-NL" baseline="0" dirty="0" smtClean="0"/>
              <a:t> in 2011 </a:t>
            </a:r>
            <a:r>
              <a:rPr lang="nl-NL" baseline="0" dirty="0" err="1" smtClean="0"/>
              <a:t>already</a:t>
            </a:r>
            <a:r>
              <a:rPr lang="nl-NL" baseline="0" smtClean="0"/>
              <a:t> 5 </a:t>
            </a:r>
            <a:r>
              <a:rPr lang="nl-NL" dirty="0" err="1" smtClean="0"/>
              <a:t>regions</a:t>
            </a:r>
            <a:r>
              <a:rPr lang="nl-NL" baseline="0" dirty="0" smtClean="0"/>
              <a:t> had moderator </a:t>
            </a:r>
            <a:r>
              <a:rPr lang="nl-NL" baseline="0" dirty="0" err="1" smtClean="0"/>
              <a:t>trainings</a:t>
            </a:r>
            <a:r>
              <a:rPr lang="nl-NL" baseline="0" dirty="0" smtClean="0"/>
              <a:t>, </a:t>
            </a:r>
            <a:r>
              <a:rPr lang="nl-NL" dirty="0" smtClean="0"/>
              <a:t>ARABOSAI (2012), EUROSAI (2013), OLACEFS (2013),</a:t>
            </a:r>
            <a:r>
              <a:rPr lang="nl-NL" baseline="0" dirty="0" smtClean="0"/>
              <a:t> </a:t>
            </a:r>
            <a:r>
              <a:rPr lang="nl-NL" dirty="0" smtClean="0"/>
              <a:t>ASEANSAI(2014)</a:t>
            </a:r>
            <a:r>
              <a:rPr lang="nl-NL" baseline="0" dirty="0" smtClean="0"/>
              <a:t> </a:t>
            </a:r>
            <a:r>
              <a:rPr lang="nl-NL" dirty="0" err="1" smtClean="0"/>
              <a:t>and</a:t>
            </a:r>
            <a:r>
              <a:rPr lang="nl-NL" dirty="0" smtClean="0"/>
              <a:t> AFROSAI-E (2015).</a:t>
            </a:r>
            <a:r>
              <a:rPr lang="nl-NL"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NL" dirty="0" smtClean="0"/>
              <a:t>C</a:t>
            </a:r>
            <a:r>
              <a:rPr lang="en-US" dirty="0" smtClean="0"/>
              <a:t>REFIAF has just joined the program and</a:t>
            </a:r>
            <a:r>
              <a:rPr lang="en-US" baseline="0" dirty="0" smtClean="0"/>
              <a:t> will have a moderator training early in 2016. </a:t>
            </a:r>
            <a:endParaRPr lang="en-US" dirty="0" smtClean="0"/>
          </a:p>
          <a:p>
            <a:endParaRPr lang="nl-NL" dirty="0" smtClean="0"/>
          </a:p>
          <a:p>
            <a:r>
              <a:rPr lang="nl-NL" dirty="0" smtClean="0"/>
              <a:t>As </a:t>
            </a:r>
            <a:r>
              <a:rPr lang="nl-NL" dirty="0" err="1" smtClean="0"/>
              <a:t>you</a:t>
            </a:r>
            <a:r>
              <a:rPr lang="nl-NL" dirty="0" smtClean="0"/>
              <a:t> </a:t>
            </a:r>
            <a:r>
              <a:rPr lang="nl-NL" dirty="0" err="1" smtClean="0"/>
              <a:t>can</a:t>
            </a:r>
            <a:r>
              <a:rPr lang="nl-NL" dirty="0" smtClean="0"/>
              <a:t> </a:t>
            </a:r>
            <a:r>
              <a:rPr lang="nl-NL" dirty="0" err="1" smtClean="0"/>
              <a:t>see</a:t>
            </a:r>
            <a:r>
              <a:rPr lang="nl-NL" dirty="0" smtClean="0"/>
              <a:t> we have </a:t>
            </a:r>
            <a:r>
              <a:rPr lang="nl-NL" dirty="0" err="1" smtClean="0"/>
              <a:t>now</a:t>
            </a:r>
            <a:r>
              <a:rPr lang="nl-NL" dirty="0" smtClean="0"/>
              <a:t> a large</a:t>
            </a:r>
            <a:r>
              <a:rPr lang="nl-NL" baseline="0" dirty="0" smtClean="0"/>
              <a:t> </a:t>
            </a:r>
            <a:r>
              <a:rPr lang="nl-NL" baseline="0" dirty="0" err="1" smtClean="0"/>
              <a:t>number</a:t>
            </a:r>
            <a:r>
              <a:rPr lang="nl-NL" baseline="0" dirty="0" smtClean="0"/>
              <a:t> of </a:t>
            </a:r>
            <a:r>
              <a:rPr lang="nl-NL" baseline="0" dirty="0" err="1" smtClean="0"/>
              <a:t>trained</a:t>
            </a:r>
            <a:r>
              <a:rPr lang="nl-NL" baseline="0" dirty="0" smtClean="0"/>
              <a:t> IntoSAINT moderators, </a:t>
            </a:r>
            <a:r>
              <a:rPr lang="nl-NL" baseline="0" dirty="0" err="1" smtClean="0"/>
              <a:t>who</a:t>
            </a:r>
            <a:r>
              <a:rPr lang="nl-NL" baseline="0" dirty="0" smtClean="0"/>
              <a:t> </a:t>
            </a:r>
            <a:r>
              <a:rPr lang="nl-NL" baseline="0" dirty="0" err="1" smtClean="0"/>
              <a:t>can</a:t>
            </a:r>
            <a:r>
              <a:rPr lang="nl-NL" baseline="0" dirty="0" smtClean="0"/>
              <a:t> </a:t>
            </a:r>
            <a:r>
              <a:rPr lang="nl-NL" baseline="0" dirty="0" err="1" smtClean="0"/>
              <a:t>facilitate</a:t>
            </a:r>
            <a:r>
              <a:rPr lang="nl-NL" baseline="0" dirty="0" smtClean="0"/>
              <a:t> a workshop, in </a:t>
            </a:r>
            <a:r>
              <a:rPr lang="nl-NL" baseline="0" dirty="0" err="1" smtClean="0"/>
              <a:t>many</a:t>
            </a:r>
            <a:r>
              <a:rPr lang="nl-NL" baseline="0" dirty="0" smtClean="0"/>
              <a:t> </a:t>
            </a:r>
            <a:r>
              <a:rPr lang="nl-NL" baseline="0" dirty="0" err="1" smtClean="0"/>
              <a:t>countries</a:t>
            </a:r>
            <a:r>
              <a:rPr lang="nl-NL" baseline="0" dirty="0" smtClean="0"/>
              <a:t>.</a:t>
            </a:r>
          </a:p>
          <a:p>
            <a:endParaRPr lang="nl-NL" baseline="0" dirty="0" smtClean="0"/>
          </a:p>
          <a:p>
            <a:r>
              <a:rPr lang="nl-NL" baseline="0" dirty="0" smtClean="0"/>
              <a:t>Click</a:t>
            </a:r>
          </a:p>
          <a:p>
            <a:endParaRPr lang="nl-NL" baseline="0" dirty="0" smtClean="0"/>
          </a:p>
          <a:p>
            <a:r>
              <a:rPr lang="en-US" baseline="0" dirty="0" smtClean="0"/>
              <a:t>And the number of countries that have had a self assessment workshop is increasing. Still, there is a big potential for more countries to implement a workshop. Apparently it is a big step.</a:t>
            </a:r>
          </a:p>
          <a:p>
            <a:endParaRPr lang="en-US" baseline="0" dirty="0" smtClean="0"/>
          </a:p>
          <a:p>
            <a:r>
              <a:rPr lang="en-US" baseline="0" dirty="0" smtClean="0"/>
              <a:t>Click</a:t>
            </a:r>
          </a:p>
          <a:p>
            <a:endParaRPr lang="en-US" baseline="0" dirty="0" smtClean="0"/>
          </a:p>
          <a:p>
            <a:r>
              <a:rPr lang="en-US" baseline="0" dirty="0" smtClean="0"/>
              <a:t>When we look closer to the results of our OLACEFS region we see a different picture. </a:t>
            </a:r>
          </a:p>
          <a:p>
            <a:endParaRPr lang="en-US" baseline="0" dirty="0" smtClean="0"/>
          </a:p>
          <a:p>
            <a:r>
              <a:rPr lang="en-US" baseline="0" dirty="0" smtClean="0"/>
              <a:t>11  workshops in 9 countries and 2 workshops planned in the near future. When you continue in this speed in two years the whole OLACEFS region will have had its first IntoSAINT workshop. Some of you are even ahead:  Brazil started the roll out on the regional level, Mexico started the roll-out on he subnational level and Chile started the roll-out in the public sector.</a:t>
            </a:r>
          </a:p>
          <a:p>
            <a:endParaRPr lang="en-US" baseline="0" dirty="0" smtClean="0"/>
          </a:p>
          <a:p>
            <a:r>
              <a:rPr lang="en-US" baseline="0" dirty="0" smtClean="0"/>
              <a:t>From our side of the globe we are really impressed by the progress you are making in this region. The dedication and commitment from all of you leads to exceptional results. We can learn from that, and we and the other regions are looking at your example. The OLACEFS region is the only region so far that really took over the ownership of the tool. </a:t>
            </a:r>
          </a:p>
          <a:p>
            <a:endParaRPr lang="en-US" baseline="0" dirty="0" smtClean="0"/>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endParaRPr lang="en-US" baseline="0" dirty="0" smtClean="0"/>
          </a:p>
          <a:p>
            <a:endParaRPr lang="nl-NL" baseline="0" dirty="0" smtClean="0"/>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9107E9D8-DD55-4029-B7E8-D7133479DEDC}" type="slidenum">
              <a:rPr lang="nl-NL" smtClean="0"/>
              <a:t>15</a:t>
            </a:fld>
            <a:endParaRPr lang="nl-NL"/>
          </a:p>
        </p:txBody>
      </p:sp>
    </p:spTree>
    <p:extLst>
      <p:ext uri="{BB962C8B-B14F-4D97-AF65-F5344CB8AC3E}">
        <p14:creationId xmlns:p14="http://schemas.microsoft.com/office/powerpoint/2010/main" val="246337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I see four success factors:  </a:t>
            </a:r>
          </a:p>
          <a:p>
            <a:endParaRPr lang="en-US" dirty="0" smtClean="0"/>
          </a:p>
          <a:p>
            <a:r>
              <a:rPr lang="en-US" dirty="0" smtClean="0"/>
              <a:t>First: you have a dedicated leader: the Supreme Audit Institution of Mexico. This SAI delivered a well </a:t>
            </a:r>
            <a:r>
              <a:rPr lang="en-US" dirty="0" err="1" smtClean="0"/>
              <a:t>coördinated</a:t>
            </a:r>
            <a:r>
              <a:rPr lang="en-US" dirty="0" smtClean="0"/>
              <a:t> training and implementation plan. Now there is an active community of practice that shares experiences, lessons learned and good practices. </a:t>
            </a:r>
          </a:p>
          <a:p>
            <a:endParaRPr lang="en-US" dirty="0" smtClean="0"/>
          </a:p>
          <a:p>
            <a:r>
              <a:rPr lang="en-US" dirty="0" smtClean="0"/>
              <a:t>Secondly the roll-out is embedded in OLACEFS bodies such as the OLACEFS Capacity Building Committee and the Technical Commission on Good Governance.</a:t>
            </a:r>
          </a:p>
          <a:p>
            <a:endParaRPr lang="en-US" dirty="0" smtClean="0"/>
          </a:p>
          <a:p>
            <a:r>
              <a:rPr lang="en-US" dirty="0" smtClean="0"/>
              <a:t>Thirdly, of course, the leadership of SAIs that take up the challenge.</a:t>
            </a:r>
          </a:p>
          <a:p>
            <a:endParaRPr lang="en-US" dirty="0" smtClean="0"/>
          </a:p>
          <a:p>
            <a:r>
              <a:rPr lang="en-US" dirty="0" smtClean="0"/>
              <a:t>And, last but not least, financial support of the </a:t>
            </a:r>
            <a:r>
              <a:rPr lang="en-US" dirty="0" err="1" smtClean="0"/>
              <a:t>Interamerican</a:t>
            </a:r>
            <a:r>
              <a:rPr lang="en-US" dirty="0" smtClean="0"/>
              <a:t> Development Bank, the Deutsche </a:t>
            </a:r>
            <a:r>
              <a:rPr lang="en-US" dirty="0" err="1" smtClean="0"/>
              <a:t>Gesellschaft</a:t>
            </a:r>
            <a:r>
              <a:rPr lang="en-US" dirty="0" smtClean="0"/>
              <a:t> fur </a:t>
            </a:r>
            <a:r>
              <a:rPr lang="en-US" dirty="0" err="1" smtClean="0"/>
              <a:t>Internationale</a:t>
            </a:r>
            <a:r>
              <a:rPr lang="en-US" dirty="0" smtClean="0"/>
              <a:t> </a:t>
            </a:r>
            <a:r>
              <a:rPr lang="en-US" dirty="0" err="1" smtClean="0"/>
              <a:t>Zusammenarbeit</a:t>
            </a:r>
            <a:r>
              <a:rPr lang="en-US" dirty="0" smtClean="0"/>
              <a:t>, and funds from your own </a:t>
            </a:r>
            <a:r>
              <a:rPr lang="en-US" dirty="0" err="1" smtClean="0"/>
              <a:t>Olacefs</a:t>
            </a:r>
            <a:r>
              <a:rPr lang="en-US" dirty="0" smtClean="0"/>
              <a:t> organization. </a:t>
            </a:r>
          </a:p>
          <a:p>
            <a:endParaRPr lang="en-US" dirty="0" smtClean="0"/>
          </a:p>
          <a:p>
            <a:r>
              <a:rPr lang="en-US" dirty="0" smtClean="0"/>
              <a:t>I compliment the region for the progress made and for dedicating time to IntoSAINT in this Assembly, for sharing lessons, common issues and good practices. This will not only support further progress in the region. But also the other regions can benefit from your good example and learn from you when you take the next step. </a:t>
            </a:r>
          </a:p>
          <a:p>
            <a:endParaRPr lang="nl-NL" dirty="0"/>
          </a:p>
        </p:txBody>
      </p:sp>
      <p:sp>
        <p:nvSpPr>
          <p:cNvPr id="4" name="Tijdelijke aanduiding voor dianummer 3"/>
          <p:cNvSpPr>
            <a:spLocks noGrp="1"/>
          </p:cNvSpPr>
          <p:nvPr>
            <p:ph type="sldNum" sz="quarter" idx="10"/>
          </p:nvPr>
        </p:nvSpPr>
        <p:spPr/>
        <p:txBody>
          <a:bodyPr/>
          <a:lstStyle/>
          <a:p>
            <a:fld id="{ACFA2C78-925F-4389-B210-9217C205893E}" type="slidenum">
              <a:rPr lang="en-US" smtClean="0"/>
              <a:pPr/>
              <a:t>16</a:t>
            </a:fld>
            <a:endParaRPr lang="en-US"/>
          </a:p>
        </p:txBody>
      </p:sp>
    </p:spTree>
    <p:extLst>
      <p:ext uri="{BB962C8B-B14F-4D97-AF65-F5344CB8AC3E}">
        <p14:creationId xmlns:p14="http://schemas.microsoft.com/office/powerpoint/2010/main" val="117184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844675" y="539750"/>
            <a:ext cx="3132138" cy="2347913"/>
          </a:xfrm>
        </p:spPr>
      </p:sp>
      <p:sp>
        <p:nvSpPr>
          <p:cNvPr id="3" name="Tijdelijke aanduiding voor notities 2"/>
          <p:cNvSpPr>
            <a:spLocks noGrp="1"/>
          </p:cNvSpPr>
          <p:nvPr>
            <p:ph type="body" idx="1"/>
          </p:nvPr>
        </p:nvSpPr>
        <p:spPr/>
        <p:txBody>
          <a:bodyPr/>
          <a:lstStyle/>
          <a:p>
            <a:r>
              <a:rPr lang="en-US" dirty="0" smtClean="0"/>
              <a:t>What do I mean</a:t>
            </a:r>
            <a:r>
              <a:rPr lang="en-US" baseline="0" dirty="0" smtClean="0"/>
              <a:t> by that? </a:t>
            </a:r>
          </a:p>
          <a:p>
            <a:endParaRPr lang="en-US" baseline="0" dirty="0" smtClean="0"/>
          </a:p>
          <a:p>
            <a:r>
              <a:rPr lang="en-US" baseline="0" dirty="0" smtClean="0"/>
              <a:t>The IntoSAINT </a:t>
            </a:r>
            <a:r>
              <a:rPr lang="en-US" dirty="0" smtClean="0"/>
              <a:t>methodology can also be used in your public sector. Actually</a:t>
            </a:r>
            <a:r>
              <a:rPr lang="en-US" baseline="0" dirty="0" smtClean="0"/>
              <a:t> it was designed for that. </a:t>
            </a:r>
          </a:p>
          <a:p>
            <a:endParaRPr lang="en-US" baseline="0" dirty="0" smtClean="0"/>
          </a:p>
          <a:p>
            <a:r>
              <a:rPr lang="en-US" baseline="0" dirty="0" smtClean="0"/>
              <a:t>You may think the Netherlands is a country where corruption does not exist. But unfortunately that is not true. In 2000 we got confronted with fraud and cartels in the building sector. Although no apparent bribery took place, it was clear that high officials were at least passive in the face of these practices. At this point we realized that management of public entities should invest in the ethical climate to prevent integrity breaches. To this effect we developed SAINT, the precursor of IntoSAINT.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So i</a:t>
            </a:r>
            <a:r>
              <a:rPr lang="en-US" dirty="0" smtClean="0"/>
              <a:t>n the Netherlands we started the other way around. First the method was developed for the public sector and the</a:t>
            </a:r>
            <a:r>
              <a:rPr lang="en-US" baseline="0" dirty="0" smtClean="0"/>
              <a:t> Netherlands Court of Audit adapted </a:t>
            </a:r>
            <a:r>
              <a:rPr lang="en-US" dirty="0" smtClean="0"/>
              <a:t>it for Supreme Audit Institutions. But obviously it is more convincing to apply it first in your own institution before recommending it to your auditees.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Your region</a:t>
            </a:r>
            <a:r>
              <a:rPr lang="en-US" baseline="0" dirty="0" smtClean="0"/>
              <a:t> is ready for the next step. Sometimes the urgency to take it up may come sooner than you think. Even Her Majesty’s Secret Service, also known </a:t>
            </a:r>
            <a:r>
              <a:rPr lang="en-US" baseline="0" smtClean="0"/>
              <a:t>as MI6,  </a:t>
            </a:r>
            <a:r>
              <a:rPr lang="en-US" baseline="0" dirty="0" smtClean="0"/>
              <a:t>has to regain its License to operate since the disclosures of Edward </a:t>
            </a:r>
            <a:r>
              <a:rPr lang="en-US" baseline="0" dirty="0" err="1" smtClean="0"/>
              <a:t>Snowdon</a:t>
            </a:r>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Thank you for your kind attention.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Tijdelijke aanduiding voor dianummer 3"/>
          <p:cNvSpPr>
            <a:spLocks noGrp="1"/>
          </p:cNvSpPr>
          <p:nvPr>
            <p:ph type="sldNum" sz="quarter" idx="10"/>
          </p:nvPr>
        </p:nvSpPr>
        <p:spPr/>
        <p:txBody>
          <a:bodyPr/>
          <a:lstStyle/>
          <a:p>
            <a:fld id="{ACFA2C78-925F-4389-B210-9217C205893E}" type="slidenum">
              <a:rPr lang="en-US" smtClean="0"/>
              <a:pPr/>
              <a:t>17</a:t>
            </a:fld>
            <a:endParaRPr lang="en-US"/>
          </a:p>
        </p:txBody>
      </p:sp>
    </p:spTree>
    <p:extLst>
      <p:ext uri="{BB962C8B-B14F-4D97-AF65-F5344CB8AC3E}">
        <p14:creationId xmlns:p14="http://schemas.microsoft.com/office/powerpoint/2010/main" val="196416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844675" y="539750"/>
            <a:ext cx="3132138" cy="2347913"/>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374F193-1B51-424A-905E-BBA492888887}" type="slidenum">
              <a:rPr lang="nl-NL" smtClean="0">
                <a:solidFill>
                  <a:prstClr val="black"/>
                </a:solidFill>
              </a:rPr>
              <a:pPr/>
              <a:t>18</a:t>
            </a:fld>
            <a:endParaRPr lang="nl-NL">
              <a:solidFill>
                <a:prstClr val="black"/>
              </a:solidFill>
            </a:endParaRPr>
          </a:p>
        </p:txBody>
      </p:sp>
    </p:spTree>
    <p:extLst>
      <p:ext uri="{BB962C8B-B14F-4D97-AF65-F5344CB8AC3E}">
        <p14:creationId xmlns:p14="http://schemas.microsoft.com/office/powerpoint/2010/main" val="414320333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wmf"/><Relationship Id="rId3" Type="http://schemas.microsoft.com/office/2007/relationships/hdphoto" Target="../media/hdphoto2.wdp"/><Relationship Id="rId7" Type="http://schemas.openxmlformats.org/officeDocument/2006/relationships/image" Target="../media/image6.wmf"/><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wmf"/><Relationship Id="rId5" Type="http://schemas.microsoft.com/office/2007/relationships/hdphoto" Target="../media/hdphoto3.wdp"/><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wmf"/><Relationship Id="rId5" Type="http://schemas.openxmlformats.org/officeDocument/2006/relationships/image" Target="../media/image3.wmf"/><Relationship Id="rId4" Type="http://schemas.openxmlformats.org/officeDocument/2006/relationships/image" Target="../media/image2.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7 Imagen"/>
          <p:cNvPicPr preferRelativeResize="0">
            <a:picLocks/>
          </p:cNvPicPr>
          <p:nvPr userDrawn="1"/>
        </p:nvPicPr>
        <p:blipFill>
          <a:blip r:embed="rId2" cstate="print">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0" y="5518389"/>
            <a:ext cx="9144000" cy="1366995"/>
          </a:xfrm>
          <a:prstGeom prst="rect">
            <a:avLst/>
          </a:prstGeom>
        </p:spPr>
      </p:pic>
      <p:sp>
        <p:nvSpPr>
          <p:cNvPr id="4" name="3 Marcador de fecha"/>
          <p:cNvSpPr>
            <a:spLocks noGrp="1"/>
          </p:cNvSpPr>
          <p:nvPr>
            <p:ph type="dt" sz="half" idx="10"/>
          </p:nvPr>
        </p:nvSpPr>
        <p:spPr>
          <a:xfrm>
            <a:off x="457200" y="6160219"/>
            <a:ext cx="2133600" cy="365125"/>
          </a:xfrm>
        </p:spPr>
        <p:txBody>
          <a:bodyPr/>
          <a:lstStyle>
            <a:lvl1pPr>
              <a:defRPr sz="1100">
                <a:latin typeface="Arial" pitchFamily="34" charset="0"/>
                <a:cs typeface="Arial" pitchFamily="34" charset="0"/>
              </a:defRPr>
            </a:lvl1pPr>
          </a:lstStyle>
          <a:p>
            <a:fld id="{3FE9AAA0-C98D-41ED-951B-1679CD654A68}" type="datetimeFigureOut">
              <a:rPr lang="es-MX" smtClean="0"/>
              <a:pPr/>
              <a:t>25/11/2015</a:t>
            </a:fld>
            <a:endParaRPr lang="es-MX" dirty="0"/>
          </a:p>
        </p:txBody>
      </p:sp>
      <p:sp>
        <p:nvSpPr>
          <p:cNvPr id="5" name="4 Marcador de pie de página"/>
          <p:cNvSpPr>
            <a:spLocks noGrp="1"/>
          </p:cNvSpPr>
          <p:nvPr>
            <p:ph type="ftr" sz="quarter" idx="11"/>
          </p:nvPr>
        </p:nvSpPr>
        <p:spPr>
          <a:xfrm>
            <a:off x="3124200" y="6160219"/>
            <a:ext cx="2895600" cy="365125"/>
          </a:xfrm>
        </p:spPr>
        <p:txBody>
          <a:bodyPr/>
          <a:lstStyle>
            <a:lvl1pPr>
              <a:defRPr sz="1100">
                <a:latin typeface="Arial" pitchFamily="34" charset="0"/>
                <a:cs typeface="Arial" pitchFamily="34" charset="0"/>
              </a:defRPr>
            </a:lvl1pPr>
          </a:lstStyle>
          <a:p>
            <a:endParaRPr lang="es-MX" dirty="0"/>
          </a:p>
        </p:txBody>
      </p:sp>
      <p:sp>
        <p:nvSpPr>
          <p:cNvPr id="6" name="5 Marcador de número de diapositiva"/>
          <p:cNvSpPr>
            <a:spLocks noGrp="1"/>
          </p:cNvSpPr>
          <p:nvPr>
            <p:ph type="sldNum" sz="quarter" idx="12"/>
          </p:nvPr>
        </p:nvSpPr>
        <p:spPr>
          <a:xfrm>
            <a:off x="6553200" y="6160219"/>
            <a:ext cx="2133600" cy="365125"/>
          </a:xfrm>
        </p:spPr>
        <p:txBody>
          <a:bodyPr/>
          <a:lstStyle>
            <a:lvl1pPr>
              <a:defRPr sz="1100">
                <a:latin typeface="Arial" pitchFamily="34" charset="0"/>
                <a:cs typeface="Arial" pitchFamily="34" charset="0"/>
              </a:defRPr>
            </a:lvl1pPr>
          </a:lstStyle>
          <a:p>
            <a:fld id="{6F15AF60-DAE0-4A98-8F0B-1725B74E8E11}" type="slidenum">
              <a:rPr lang="es-MX" smtClean="0"/>
              <a:pPr/>
              <a:t>‹Nº›</a:t>
            </a:fld>
            <a:endParaRPr lang="es-MX" dirty="0"/>
          </a:p>
        </p:txBody>
      </p:sp>
      <p:pic>
        <p:nvPicPr>
          <p:cNvPr id="7" name="6 Imagen"/>
          <p:cNvPicPr>
            <a:picLocks noChangeAspect="1"/>
          </p:cNvPicPr>
          <p:nvPr userDrawn="1"/>
        </p:nvPicPr>
        <p:blipFill>
          <a:blip r:embed="rId4" cstate="print">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tretch>
            <a:fillRect/>
          </a:stretch>
        </p:blipFill>
        <p:spPr>
          <a:xfrm>
            <a:off x="0" y="-27384"/>
            <a:ext cx="9144000" cy="3490936"/>
          </a:xfrm>
          <a:prstGeom prst="rect">
            <a:avLst/>
          </a:prstGeom>
        </p:spPr>
      </p:pic>
      <p:sp>
        <p:nvSpPr>
          <p:cNvPr id="2" name="1 Título"/>
          <p:cNvSpPr>
            <a:spLocks noGrp="1"/>
          </p:cNvSpPr>
          <p:nvPr>
            <p:ph type="ctrTitle"/>
          </p:nvPr>
        </p:nvSpPr>
        <p:spPr>
          <a:xfrm>
            <a:off x="685800" y="1241326"/>
            <a:ext cx="5398368" cy="2331690"/>
          </a:xfrm>
        </p:spPr>
        <p:txBody>
          <a:bodyPr>
            <a:normAutofit/>
          </a:bodyPr>
          <a:lstStyle>
            <a:lvl1pPr>
              <a:defRPr sz="4000" b="1">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683568" y="3886200"/>
            <a:ext cx="54006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MX" dirty="0"/>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3528" y="560136"/>
            <a:ext cx="1584176" cy="553151"/>
          </a:xfrm>
          <a:prstGeom prst="rect">
            <a:avLst/>
          </a:prstGeom>
        </p:spPr>
      </p:pic>
      <p:pic>
        <p:nvPicPr>
          <p:cNvPr id="10" name="9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60232" y="4149080"/>
            <a:ext cx="2172568" cy="1761050"/>
          </a:xfrm>
          <a:prstGeom prst="rect">
            <a:avLst/>
          </a:prstGeom>
        </p:spPr>
      </p:pic>
      <p:pic>
        <p:nvPicPr>
          <p:cNvPr id="11" name="10 Image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0" y="404664"/>
            <a:ext cx="1372663" cy="69564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600" b="1">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Marcador de texto vertical"/>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FE9AAA0-C98D-41ED-951B-1679CD654A68}" type="datetimeFigureOut">
              <a:rPr lang="es-MX" smtClean="0"/>
              <a:pPr/>
              <a:t>25/11/2015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F15AF60-DAE0-4A98-8F0B-1725B74E8E1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08720"/>
            <a:ext cx="2057400" cy="5217443"/>
          </a:xfrm>
        </p:spPr>
        <p:txBody>
          <a:bodyPr vert="eaVert"/>
          <a:lstStyle>
            <a:lvl1pPr>
              <a:defRPr sz="3200" b="1">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Marcador de texto vertical"/>
          <p:cNvSpPr>
            <a:spLocks noGrp="1"/>
          </p:cNvSpPr>
          <p:nvPr>
            <p:ph type="body" orient="vert" idx="1"/>
          </p:nvPr>
        </p:nvSpPr>
        <p:spPr>
          <a:xfrm>
            <a:off x="457200" y="908720"/>
            <a:ext cx="6019800" cy="521744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FE9AAA0-C98D-41ED-951B-1679CD654A68}" type="datetimeFigureOut">
              <a:rPr lang="es-MX" smtClean="0"/>
              <a:pPr/>
              <a:t>25/11/2015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F15AF60-DAE0-4A98-8F0B-1725B74E8E11}"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457201" y="2084917"/>
            <a:ext cx="8358717" cy="3810000"/>
          </a:xfrm>
        </p:spPr>
        <p:txBody>
          <a:bodyPr/>
          <a:lstStyle>
            <a:lvl1pPr marL="0" indent="0">
              <a:buNone/>
              <a:defRPr sz="1200">
                <a:solidFill>
                  <a:schemeClr val="tx1">
                    <a:lumMod val="65000"/>
                    <a:lumOff val="35000"/>
                  </a:schemeClr>
                </a:solidFill>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6" name="Marcador de título 1"/>
          <p:cNvSpPr>
            <a:spLocks noGrp="1"/>
          </p:cNvSpPr>
          <p:nvPr>
            <p:ph type="title"/>
          </p:nvPr>
        </p:nvSpPr>
        <p:spPr>
          <a:xfrm>
            <a:off x="457201" y="274638"/>
            <a:ext cx="6231467" cy="614362"/>
          </a:xfrm>
          <a:prstGeom prst="rect">
            <a:avLst/>
          </a:prstGeom>
        </p:spPr>
        <p:txBody>
          <a:bodyPr vert="horz" lIns="91440" tIns="45720" rIns="91440" bIns="45720" rtlCol="0" anchor="ctr">
            <a:normAutofit/>
          </a:bodyPr>
          <a:lstStyle/>
          <a:p>
            <a:r>
              <a:rPr lang="es-ES_tradnl" smtClean="0"/>
              <a:t>Clic para editar título</a:t>
            </a:r>
            <a:endParaRPr lang="es-ES" dirty="0"/>
          </a:p>
        </p:txBody>
      </p:sp>
      <p:sp>
        <p:nvSpPr>
          <p:cNvPr id="12" name="Marcador de texto 11"/>
          <p:cNvSpPr>
            <a:spLocks noGrp="1"/>
          </p:cNvSpPr>
          <p:nvPr>
            <p:ph type="body" sz="quarter" idx="12" hasCustomPrompt="1"/>
          </p:nvPr>
        </p:nvSpPr>
        <p:spPr>
          <a:xfrm>
            <a:off x="1774245" y="6276920"/>
            <a:ext cx="6472248" cy="260522"/>
          </a:xfrm>
        </p:spPr>
        <p:txBody>
          <a:bodyPr>
            <a:normAutofit/>
          </a:bodyPr>
          <a:lstStyle>
            <a:lvl1pPr marL="0" indent="0" algn="r">
              <a:buNone/>
              <a:defRPr sz="975" baseline="0">
                <a:solidFill>
                  <a:srgbClr val="BFBFBF"/>
                </a:solidFill>
                <a:latin typeface="Helvetica"/>
                <a:cs typeface="Helvetica"/>
              </a:defRPr>
            </a:lvl1pPr>
          </a:lstStyle>
          <a:p>
            <a:pPr lvl="0"/>
            <a:r>
              <a:rPr lang="es-ES" dirty="0" smtClean="0"/>
              <a:t>Haga clic para editar División</a:t>
            </a:r>
            <a:endParaRPr lang="es-ES" dirty="0"/>
          </a:p>
        </p:txBody>
      </p:sp>
      <p:sp>
        <p:nvSpPr>
          <p:cNvPr id="13" name="Marcador de texto 11"/>
          <p:cNvSpPr>
            <a:spLocks noGrp="1"/>
          </p:cNvSpPr>
          <p:nvPr>
            <p:ph type="body" sz="quarter" idx="13" hasCustomPrompt="1"/>
          </p:nvPr>
        </p:nvSpPr>
        <p:spPr>
          <a:xfrm>
            <a:off x="1780107" y="6510730"/>
            <a:ext cx="6472248" cy="260522"/>
          </a:xfrm>
        </p:spPr>
        <p:txBody>
          <a:bodyPr>
            <a:noAutofit/>
          </a:bodyPr>
          <a:lstStyle>
            <a:lvl1pPr marL="0" indent="0" algn="r">
              <a:buNone/>
              <a:defRPr sz="825" baseline="0">
                <a:solidFill>
                  <a:srgbClr val="BFBFBF"/>
                </a:solidFill>
                <a:latin typeface="Helvetica"/>
                <a:cs typeface="Helvetica"/>
              </a:defRPr>
            </a:lvl1pPr>
          </a:lstStyle>
          <a:p>
            <a:pPr lvl="0"/>
            <a:r>
              <a:rPr lang="es-ES" dirty="0" smtClean="0"/>
              <a:t>Haga clic para editar División</a:t>
            </a:r>
            <a:endParaRPr lang="es-ES" dirty="0"/>
          </a:p>
        </p:txBody>
      </p:sp>
    </p:spTree>
    <p:extLst>
      <p:ext uri="{BB962C8B-B14F-4D97-AF65-F5344CB8AC3E}">
        <p14:creationId xmlns:p14="http://schemas.microsoft.com/office/powerpoint/2010/main" val="3342512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Encabezado de sección">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457201" y="2084917"/>
            <a:ext cx="8358717" cy="3810000"/>
          </a:xfrm>
        </p:spPr>
        <p:txBody>
          <a:bodyPr/>
          <a:lstStyle>
            <a:lvl1pPr marL="0" indent="0">
              <a:buNone/>
              <a:defRPr sz="1200">
                <a:solidFill>
                  <a:schemeClr val="tx1">
                    <a:lumMod val="65000"/>
                    <a:lumOff val="35000"/>
                  </a:schemeClr>
                </a:solidFill>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6" name="Marcador de título 1"/>
          <p:cNvSpPr>
            <a:spLocks noGrp="1"/>
          </p:cNvSpPr>
          <p:nvPr>
            <p:ph type="title"/>
          </p:nvPr>
        </p:nvSpPr>
        <p:spPr>
          <a:xfrm>
            <a:off x="457201" y="274638"/>
            <a:ext cx="6231467" cy="614362"/>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12" name="Marcador de texto 11"/>
          <p:cNvSpPr>
            <a:spLocks noGrp="1"/>
          </p:cNvSpPr>
          <p:nvPr>
            <p:ph type="body" sz="quarter" idx="12" hasCustomPrompt="1"/>
          </p:nvPr>
        </p:nvSpPr>
        <p:spPr>
          <a:xfrm>
            <a:off x="1774245" y="6276920"/>
            <a:ext cx="6472248" cy="260522"/>
          </a:xfrm>
        </p:spPr>
        <p:txBody>
          <a:bodyPr>
            <a:normAutofit/>
          </a:bodyPr>
          <a:lstStyle>
            <a:lvl1pPr marL="0" indent="0" algn="r">
              <a:buNone/>
              <a:defRPr sz="975" baseline="0">
                <a:solidFill>
                  <a:srgbClr val="BFBFBF"/>
                </a:solidFill>
                <a:latin typeface="Helvetica"/>
                <a:cs typeface="Helvetica"/>
              </a:defRPr>
            </a:lvl1pPr>
          </a:lstStyle>
          <a:p>
            <a:pPr lvl="0"/>
            <a:r>
              <a:rPr lang="es-ES" dirty="0" smtClean="0"/>
              <a:t>Haga clic para editar División</a:t>
            </a:r>
            <a:endParaRPr lang="es-ES" dirty="0"/>
          </a:p>
        </p:txBody>
      </p:sp>
      <p:sp>
        <p:nvSpPr>
          <p:cNvPr id="13" name="Marcador de texto 11"/>
          <p:cNvSpPr>
            <a:spLocks noGrp="1"/>
          </p:cNvSpPr>
          <p:nvPr>
            <p:ph type="body" sz="quarter" idx="13" hasCustomPrompt="1"/>
          </p:nvPr>
        </p:nvSpPr>
        <p:spPr>
          <a:xfrm>
            <a:off x="1780107" y="6510730"/>
            <a:ext cx="6472248" cy="260522"/>
          </a:xfrm>
        </p:spPr>
        <p:txBody>
          <a:bodyPr>
            <a:noAutofit/>
          </a:bodyPr>
          <a:lstStyle>
            <a:lvl1pPr marL="0" indent="0" algn="r">
              <a:buNone/>
              <a:defRPr sz="825" baseline="0">
                <a:solidFill>
                  <a:srgbClr val="BFBFBF"/>
                </a:solidFill>
                <a:latin typeface="Helvetica"/>
                <a:cs typeface="Helvetica"/>
              </a:defRPr>
            </a:lvl1pPr>
          </a:lstStyle>
          <a:p>
            <a:pPr lvl="0"/>
            <a:r>
              <a:rPr lang="es-ES" dirty="0" smtClean="0"/>
              <a:t>Haga clic para editar División</a:t>
            </a:r>
            <a:endParaRPr lang="es-ES" dirty="0"/>
          </a:p>
        </p:txBody>
      </p:sp>
    </p:spTree>
    <p:extLst>
      <p:ext uri="{BB962C8B-B14F-4D97-AF65-F5344CB8AC3E}">
        <p14:creationId xmlns:p14="http://schemas.microsoft.com/office/powerpoint/2010/main" val="2021501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Encabezado de sección">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457201" y="2084917"/>
            <a:ext cx="8358717" cy="3810000"/>
          </a:xfrm>
        </p:spPr>
        <p:txBody>
          <a:bodyPr/>
          <a:lstStyle>
            <a:lvl1pPr marL="0" indent="0">
              <a:buNone/>
              <a:defRPr sz="1200">
                <a:solidFill>
                  <a:schemeClr val="tx1">
                    <a:lumMod val="65000"/>
                    <a:lumOff val="35000"/>
                  </a:schemeClr>
                </a:solidFill>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6" name="Marcador de título 1"/>
          <p:cNvSpPr>
            <a:spLocks noGrp="1"/>
          </p:cNvSpPr>
          <p:nvPr>
            <p:ph type="title"/>
          </p:nvPr>
        </p:nvSpPr>
        <p:spPr>
          <a:xfrm>
            <a:off x="457201" y="274638"/>
            <a:ext cx="6231467" cy="614362"/>
          </a:xfrm>
          <a:prstGeom prst="rect">
            <a:avLst/>
          </a:prstGeom>
        </p:spPr>
        <p:txBody>
          <a:bodyPr vert="horz" lIns="91440" tIns="45720" rIns="91440" bIns="45720" rtlCol="0" anchor="ctr">
            <a:normAutofit/>
          </a:bodyPr>
          <a:lstStyle/>
          <a:p>
            <a:r>
              <a:rPr lang="es-ES_tradnl" smtClean="0"/>
              <a:t>Clic para editar título</a:t>
            </a:r>
            <a:endParaRPr lang="es-ES" dirty="0"/>
          </a:p>
        </p:txBody>
      </p:sp>
      <p:sp>
        <p:nvSpPr>
          <p:cNvPr id="12" name="Marcador de texto 11"/>
          <p:cNvSpPr>
            <a:spLocks noGrp="1"/>
          </p:cNvSpPr>
          <p:nvPr>
            <p:ph type="body" sz="quarter" idx="12" hasCustomPrompt="1"/>
          </p:nvPr>
        </p:nvSpPr>
        <p:spPr>
          <a:xfrm>
            <a:off x="1774245" y="6276920"/>
            <a:ext cx="6472248" cy="260522"/>
          </a:xfrm>
        </p:spPr>
        <p:txBody>
          <a:bodyPr>
            <a:normAutofit/>
          </a:bodyPr>
          <a:lstStyle>
            <a:lvl1pPr marL="0" indent="0" algn="r">
              <a:buNone/>
              <a:defRPr sz="975" baseline="0">
                <a:solidFill>
                  <a:srgbClr val="BFBFBF"/>
                </a:solidFill>
                <a:latin typeface="Helvetica"/>
                <a:cs typeface="Helvetica"/>
              </a:defRPr>
            </a:lvl1pPr>
          </a:lstStyle>
          <a:p>
            <a:pPr lvl="0"/>
            <a:r>
              <a:rPr lang="es-ES" dirty="0" smtClean="0"/>
              <a:t>Haga clic para editar División</a:t>
            </a:r>
            <a:endParaRPr lang="es-ES" dirty="0"/>
          </a:p>
        </p:txBody>
      </p:sp>
      <p:sp>
        <p:nvSpPr>
          <p:cNvPr id="13" name="Marcador de texto 11"/>
          <p:cNvSpPr>
            <a:spLocks noGrp="1"/>
          </p:cNvSpPr>
          <p:nvPr>
            <p:ph type="body" sz="quarter" idx="13" hasCustomPrompt="1"/>
          </p:nvPr>
        </p:nvSpPr>
        <p:spPr>
          <a:xfrm>
            <a:off x="1780107" y="6510730"/>
            <a:ext cx="6472248" cy="260522"/>
          </a:xfrm>
        </p:spPr>
        <p:txBody>
          <a:bodyPr>
            <a:noAutofit/>
          </a:bodyPr>
          <a:lstStyle>
            <a:lvl1pPr marL="0" indent="0" algn="r">
              <a:buNone/>
              <a:defRPr sz="825" baseline="0">
                <a:solidFill>
                  <a:srgbClr val="BFBFBF"/>
                </a:solidFill>
                <a:latin typeface="Helvetica"/>
                <a:cs typeface="Helvetica"/>
              </a:defRPr>
            </a:lvl1pPr>
          </a:lstStyle>
          <a:p>
            <a:pPr lvl="0"/>
            <a:r>
              <a:rPr lang="es-ES" dirty="0" smtClean="0"/>
              <a:t>Haga clic para editar División</a:t>
            </a:r>
            <a:endParaRPr lang="es-ES" dirty="0"/>
          </a:p>
        </p:txBody>
      </p:sp>
    </p:spTree>
    <p:extLst>
      <p:ext uri="{BB962C8B-B14F-4D97-AF65-F5344CB8AC3E}">
        <p14:creationId xmlns:p14="http://schemas.microsoft.com/office/powerpoint/2010/main" val="3846506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Encabezado de sección">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457201" y="2084917"/>
            <a:ext cx="8358717" cy="3810000"/>
          </a:xfrm>
        </p:spPr>
        <p:txBody>
          <a:bodyPr/>
          <a:lstStyle>
            <a:lvl1pPr marL="0" indent="0">
              <a:buNone/>
              <a:defRPr sz="1200">
                <a:solidFill>
                  <a:schemeClr val="tx1">
                    <a:lumMod val="65000"/>
                    <a:lumOff val="35000"/>
                  </a:schemeClr>
                </a:solidFill>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6" name="Marcador de título 1"/>
          <p:cNvSpPr>
            <a:spLocks noGrp="1"/>
          </p:cNvSpPr>
          <p:nvPr>
            <p:ph type="title"/>
          </p:nvPr>
        </p:nvSpPr>
        <p:spPr>
          <a:xfrm>
            <a:off x="457201" y="274638"/>
            <a:ext cx="6231467" cy="614362"/>
          </a:xfrm>
          <a:prstGeom prst="rect">
            <a:avLst/>
          </a:prstGeom>
        </p:spPr>
        <p:txBody>
          <a:bodyPr vert="horz" lIns="91440" tIns="45720" rIns="91440" bIns="45720" rtlCol="0" anchor="ctr">
            <a:normAutofit/>
          </a:bodyPr>
          <a:lstStyle/>
          <a:p>
            <a:r>
              <a:rPr lang="es-ES_tradnl" smtClean="0"/>
              <a:t>Clic para editar título</a:t>
            </a:r>
            <a:endParaRPr lang="es-ES" dirty="0"/>
          </a:p>
        </p:txBody>
      </p:sp>
      <p:sp>
        <p:nvSpPr>
          <p:cNvPr id="12" name="Marcador de texto 11"/>
          <p:cNvSpPr>
            <a:spLocks noGrp="1"/>
          </p:cNvSpPr>
          <p:nvPr>
            <p:ph type="body" sz="quarter" idx="12" hasCustomPrompt="1"/>
          </p:nvPr>
        </p:nvSpPr>
        <p:spPr>
          <a:xfrm>
            <a:off x="1774245" y="6276920"/>
            <a:ext cx="6472248" cy="260522"/>
          </a:xfrm>
        </p:spPr>
        <p:txBody>
          <a:bodyPr>
            <a:normAutofit/>
          </a:bodyPr>
          <a:lstStyle>
            <a:lvl1pPr marL="0" indent="0" algn="r">
              <a:buNone/>
              <a:defRPr sz="975" baseline="0">
                <a:solidFill>
                  <a:srgbClr val="BFBFBF"/>
                </a:solidFill>
                <a:latin typeface="Helvetica"/>
                <a:cs typeface="Helvetica"/>
              </a:defRPr>
            </a:lvl1pPr>
          </a:lstStyle>
          <a:p>
            <a:pPr lvl="0"/>
            <a:r>
              <a:rPr lang="es-ES" dirty="0" smtClean="0"/>
              <a:t>Haga clic para editar División</a:t>
            </a:r>
            <a:endParaRPr lang="es-ES" dirty="0"/>
          </a:p>
        </p:txBody>
      </p:sp>
      <p:sp>
        <p:nvSpPr>
          <p:cNvPr id="13" name="Marcador de texto 11"/>
          <p:cNvSpPr>
            <a:spLocks noGrp="1"/>
          </p:cNvSpPr>
          <p:nvPr>
            <p:ph type="body" sz="quarter" idx="13" hasCustomPrompt="1"/>
          </p:nvPr>
        </p:nvSpPr>
        <p:spPr>
          <a:xfrm>
            <a:off x="1780107" y="6510730"/>
            <a:ext cx="6472248" cy="260522"/>
          </a:xfrm>
        </p:spPr>
        <p:txBody>
          <a:bodyPr>
            <a:noAutofit/>
          </a:bodyPr>
          <a:lstStyle>
            <a:lvl1pPr marL="0" indent="0" algn="r">
              <a:buNone/>
              <a:defRPr sz="825" baseline="0">
                <a:solidFill>
                  <a:srgbClr val="BFBFBF"/>
                </a:solidFill>
                <a:latin typeface="Helvetica"/>
                <a:cs typeface="Helvetica"/>
              </a:defRPr>
            </a:lvl1pPr>
          </a:lstStyle>
          <a:p>
            <a:pPr lvl="0"/>
            <a:r>
              <a:rPr lang="es-ES" dirty="0" smtClean="0"/>
              <a:t>Haga clic para editar División</a:t>
            </a:r>
            <a:endParaRPr lang="es-ES" dirty="0"/>
          </a:p>
        </p:txBody>
      </p:sp>
    </p:spTree>
    <p:extLst>
      <p:ext uri="{BB962C8B-B14F-4D97-AF65-F5344CB8AC3E}">
        <p14:creationId xmlns:p14="http://schemas.microsoft.com/office/powerpoint/2010/main" val="137248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Encabezado de sección">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457201" y="2084917"/>
            <a:ext cx="8358717" cy="3810000"/>
          </a:xfrm>
        </p:spPr>
        <p:txBody>
          <a:bodyPr/>
          <a:lstStyle>
            <a:lvl1pPr marL="0" indent="0">
              <a:buNone/>
              <a:defRPr sz="1200">
                <a:solidFill>
                  <a:schemeClr val="tx1">
                    <a:lumMod val="65000"/>
                    <a:lumOff val="35000"/>
                  </a:schemeClr>
                </a:solidFill>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12" name="Marcador de texto 11"/>
          <p:cNvSpPr>
            <a:spLocks noGrp="1"/>
          </p:cNvSpPr>
          <p:nvPr>
            <p:ph type="body" sz="quarter" idx="12" hasCustomPrompt="1"/>
          </p:nvPr>
        </p:nvSpPr>
        <p:spPr>
          <a:xfrm>
            <a:off x="1774245" y="6276920"/>
            <a:ext cx="6472248" cy="260522"/>
          </a:xfrm>
        </p:spPr>
        <p:txBody>
          <a:bodyPr>
            <a:normAutofit/>
          </a:bodyPr>
          <a:lstStyle>
            <a:lvl1pPr marL="0" indent="0" algn="r">
              <a:buNone/>
              <a:defRPr sz="975" baseline="0">
                <a:solidFill>
                  <a:srgbClr val="BFBFBF"/>
                </a:solidFill>
                <a:latin typeface="Helvetica"/>
                <a:cs typeface="Helvetica"/>
              </a:defRPr>
            </a:lvl1pPr>
          </a:lstStyle>
          <a:p>
            <a:pPr lvl="0"/>
            <a:r>
              <a:rPr lang="es-ES" dirty="0" smtClean="0"/>
              <a:t>Haga clic para editar División</a:t>
            </a:r>
            <a:endParaRPr lang="es-ES" dirty="0"/>
          </a:p>
        </p:txBody>
      </p:sp>
      <p:sp>
        <p:nvSpPr>
          <p:cNvPr id="13" name="Marcador de texto 11"/>
          <p:cNvSpPr>
            <a:spLocks noGrp="1"/>
          </p:cNvSpPr>
          <p:nvPr>
            <p:ph type="body" sz="quarter" idx="13" hasCustomPrompt="1"/>
          </p:nvPr>
        </p:nvSpPr>
        <p:spPr>
          <a:xfrm>
            <a:off x="1780107" y="6510730"/>
            <a:ext cx="6472248" cy="260522"/>
          </a:xfrm>
        </p:spPr>
        <p:txBody>
          <a:bodyPr>
            <a:noAutofit/>
          </a:bodyPr>
          <a:lstStyle>
            <a:lvl1pPr marL="0" indent="0" algn="r">
              <a:buNone/>
              <a:defRPr sz="825" baseline="0">
                <a:solidFill>
                  <a:srgbClr val="BFBFBF"/>
                </a:solidFill>
                <a:latin typeface="Helvetica"/>
                <a:cs typeface="Helvetica"/>
              </a:defRPr>
            </a:lvl1pPr>
          </a:lstStyle>
          <a:p>
            <a:pPr lvl="0"/>
            <a:r>
              <a:rPr lang="es-ES" dirty="0" smtClean="0"/>
              <a:t>Haga clic para editar División</a:t>
            </a:r>
            <a:endParaRPr lang="es-ES" dirty="0"/>
          </a:p>
        </p:txBody>
      </p:sp>
    </p:spTree>
    <p:extLst>
      <p:ext uri="{BB962C8B-B14F-4D97-AF65-F5344CB8AC3E}">
        <p14:creationId xmlns:p14="http://schemas.microsoft.com/office/powerpoint/2010/main" val="236228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237312"/>
            <a:ext cx="2133600" cy="365125"/>
          </a:xfrm>
        </p:spPr>
        <p:txBody>
          <a:bodyPr/>
          <a:lstStyle>
            <a:lvl1pPr>
              <a:defRPr sz="1100">
                <a:latin typeface="Arial" pitchFamily="34" charset="0"/>
                <a:cs typeface="Arial" pitchFamily="34" charset="0"/>
              </a:defRPr>
            </a:lvl1pPr>
          </a:lstStyle>
          <a:p>
            <a:fld id="{3FE9AAA0-C98D-41ED-951B-1679CD654A68}" type="datetimeFigureOut">
              <a:rPr lang="es-MX" smtClean="0"/>
              <a:pPr/>
              <a:t>25/11/2015</a:t>
            </a:fld>
            <a:endParaRPr lang="es-MX"/>
          </a:p>
        </p:txBody>
      </p:sp>
      <p:sp>
        <p:nvSpPr>
          <p:cNvPr id="5" name="4 Marcador de pie de página"/>
          <p:cNvSpPr>
            <a:spLocks noGrp="1"/>
          </p:cNvSpPr>
          <p:nvPr>
            <p:ph type="ftr" sz="quarter" idx="11"/>
          </p:nvPr>
        </p:nvSpPr>
        <p:spPr>
          <a:xfrm>
            <a:off x="3124200" y="6237312"/>
            <a:ext cx="2895600" cy="365125"/>
          </a:xfrm>
        </p:spPr>
        <p:txBody>
          <a:bodyPr/>
          <a:lstStyle>
            <a:lvl1pPr>
              <a:defRPr sz="1100">
                <a:latin typeface="Arial" pitchFamily="34" charset="0"/>
                <a:cs typeface="Arial" pitchFamily="34" charset="0"/>
              </a:defRPr>
            </a:lvl1pPr>
          </a:lstStyle>
          <a:p>
            <a:endParaRPr lang="es-MX" dirty="0"/>
          </a:p>
        </p:txBody>
      </p:sp>
      <p:sp>
        <p:nvSpPr>
          <p:cNvPr id="6" name="5 Marcador de número de diapositiva"/>
          <p:cNvSpPr>
            <a:spLocks noGrp="1"/>
          </p:cNvSpPr>
          <p:nvPr>
            <p:ph type="sldNum" sz="quarter" idx="12"/>
          </p:nvPr>
        </p:nvSpPr>
        <p:spPr>
          <a:xfrm>
            <a:off x="6553200" y="6237312"/>
            <a:ext cx="2133600" cy="365125"/>
          </a:xfrm>
        </p:spPr>
        <p:txBody>
          <a:bodyPr/>
          <a:lstStyle>
            <a:lvl1pPr>
              <a:defRPr sz="1100">
                <a:latin typeface="Arial" pitchFamily="34" charset="0"/>
                <a:cs typeface="Arial" pitchFamily="34" charset="0"/>
              </a:defRPr>
            </a:lvl1pPr>
          </a:lstStyle>
          <a:p>
            <a:fld id="{6F15AF60-DAE0-4A98-8F0B-1725B74E8E11}"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cstate="print">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0" y="-27384"/>
            <a:ext cx="9144000" cy="3490936"/>
          </a:xfrm>
          <a:prstGeom prst="rect">
            <a:avLst/>
          </a:prstGeom>
        </p:spPr>
      </p:pic>
      <p:sp>
        <p:nvSpPr>
          <p:cNvPr id="2" name="1 Título"/>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722313" y="3573016"/>
            <a:ext cx="7772400" cy="833884"/>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160219"/>
            <a:ext cx="2133600" cy="365125"/>
          </a:xfrm>
        </p:spPr>
        <p:txBody>
          <a:bodyPr/>
          <a:lstStyle>
            <a:lvl1pPr>
              <a:defRPr sz="1100">
                <a:latin typeface="Arial" pitchFamily="34" charset="0"/>
                <a:cs typeface="Arial" pitchFamily="34" charset="0"/>
              </a:defRPr>
            </a:lvl1pPr>
          </a:lstStyle>
          <a:p>
            <a:fld id="{3FE9AAA0-C98D-41ED-951B-1679CD654A68}" type="datetimeFigureOut">
              <a:rPr lang="es-MX" smtClean="0"/>
              <a:pPr/>
              <a:t>25/11/2015</a:t>
            </a:fld>
            <a:endParaRPr lang="es-MX"/>
          </a:p>
        </p:txBody>
      </p:sp>
      <p:sp>
        <p:nvSpPr>
          <p:cNvPr id="5" name="4 Marcador de pie de página"/>
          <p:cNvSpPr>
            <a:spLocks noGrp="1"/>
          </p:cNvSpPr>
          <p:nvPr>
            <p:ph type="ftr" sz="quarter" idx="11"/>
          </p:nvPr>
        </p:nvSpPr>
        <p:spPr>
          <a:xfrm>
            <a:off x="3124200" y="6160219"/>
            <a:ext cx="2895600" cy="365125"/>
          </a:xfrm>
        </p:spPr>
        <p:txBody>
          <a:bodyPr/>
          <a:lstStyle>
            <a:lvl1pPr>
              <a:defRPr sz="1100">
                <a:latin typeface="Arial" pitchFamily="34" charset="0"/>
                <a:cs typeface="Arial" pitchFamily="34" charset="0"/>
              </a:defRPr>
            </a:lvl1pPr>
          </a:lstStyle>
          <a:p>
            <a:endParaRPr lang="es-MX"/>
          </a:p>
        </p:txBody>
      </p:sp>
      <p:sp>
        <p:nvSpPr>
          <p:cNvPr id="6" name="5 Marcador de número de diapositiva"/>
          <p:cNvSpPr>
            <a:spLocks noGrp="1"/>
          </p:cNvSpPr>
          <p:nvPr>
            <p:ph type="sldNum" sz="quarter" idx="12"/>
          </p:nvPr>
        </p:nvSpPr>
        <p:spPr>
          <a:xfrm>
            <a:off x="6553200" y="6160219"/>
            <a:ext cx="2133600" cy="365125"/>
          </a:xfrm>
        </p:spPr>
        <p:txBody>
          <a:bodyPr/>
          <a:lstStyle>
            <a:lvl1pPr>
              <a:defRPr sz="1100">
                <a:latin typeface="Arial" pitchFamily="34" charset="0"/>
                <a:cs typeface="Arial" pitchFamily="34" charset="0"/>
              </a:defRPr>
            </a:lvl1pPr>
          </a:lstStyle>
          <a:p>
            <a:fld id="{6F15AF60-DAE0-4A98-8F0B-1725B74E8E11}" type="slidenum">
              <a:rPr lang="es-MX" smtClean="0"/>
              <a:pPr/>
              <a:t>‹Nº›</a:t>
            </a:fld>
            <a:endParaRPr lang="es-MX"/>
          </a:p>
        </p:txBody>
      </p:sp>
      <p:pic>
        <p:nvPicPr>
          <p:cNvPr id="9" name="8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439793"/>
            <a:ext cx="1584176" cy="553151"/>
          </a:xfrm>
          <a:prstGeom prst="rect">
            <a:avLst/>
          </a:prstGeom>
        </p:spPr>
      </p:pic>
      <p:pic>
        <p:nvPicPr>
          <p:cNvPr id="10" name="9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11760" y="297299"/>
            <a:ext cx="1372663" cy="695645"/>
          </a:xfrm>
          <a:prstGeom prst="rect">
            <a:avLst/>
          </a:prstGeom>
        </p:spPr>
      </p:pic>
      <p:pic>
        <p:nvPicPr>
          <p:cNvPr id="11" name="10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91720" y="1700808"/>
            <a:ext cx="2172568" cy="176105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936104"/>
          </a:xfrm>
        </p:spPr>
        <p:txBody>
          <a:bodyPr>
            <a:noAutofit/>
          </a:bodyPr>
          <a:lstStyle>
            <a:lvl1pPr>
              <a:defRPr sz="3600" b="1">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Marcador de contenido"/>
          <p:cNvSpPr>
            <a:spLocks noGrp="1"/>
          </p:cNvSpPr>
          <p:nvPr>
            <p:ph sz="half" idx="1"/>
          </p:nvPr>
        </p:nvSpPr>
        <p:spPr>
          <a:xfrm>
            <a:off x="457200" y="2027981"/>
            <a:ext cx="4038600" cy="3993307"/>
          </a:xfrm>
        </p:spPr>
        <p:txBody>
          <a:bodyPr>
            <a:normAutofit/>
          </a:bodyPr>
          <a:lstStyle>
            <a:lvl1pPr>
              <a:defRPr sz="1700">
                <a:latin typeface="Arial" pitchFamily="34" charset="0"/>
                <a:cs typeface="Arial" pitchFamily="34" charset="0"/>
              </a:defRPr>
            </a:lvl1pPr>
            <a:lvl2pPr>
              <a:defRPr sz="1700">
                <a:latin typeface="Arial" pitchFamily="34" charset="0"/>
                <a:cs typeface="Arial" pitchFamily="34" charset="0"/>
              </a:defRPr>
            </a:lvl2pPr>
            <a:lvl3pPr>
              <a:defRPr sz="1700">
                <a:latin typeface="Arial" pitchFamily="34" charset="0"/>
                <a:cs typeface="Arial" pitchFamily="34" charset="0"/>
              </a:defRPr>
            </a:lvl3pPr>
            <a:lvl4pPr>
              <a:defRPr sz="1700">
                <a:latin typeface="Arial" pitchFamily="34" charset="0"/>
                <a:cs typeface="Arial" pitchFamily="34" charset="0"/>
              </a:defRPr>
            </a:lvl4pPr>
            <a:lvl5pPr>
              <a:defRPr sz="1700">
                <a:latin typeface="Arial" pitchFamily="34" charset="0"/>
                <a:cs typeface="Arial"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contenido"/>
          <p:cNvSpPr>
            <a:spLocks noGrp="1"/>
          </p:cNvSpPr>
          <p:nvPr>
            <p:ph sz="half" idx="2"/>
          </p:nvPr>
        </p:nvSpPr>
        <p:spPr>
          <a:xfrm>
            <a:off x="4648200" y="2027981"/>
            <a:ext cx="4038600" cy="3993307"/>
          </a:xfrm>
        </p:spPr>
        <p:txBody>
          <a:bodyPr>
            <a:normAutofit/>
          </a:bodyPr>
          <a:lstStyle>
            <a:lvl1pPr>
              <a:defRPr sz="1700">
                <a:latin typeface="Arial" pitchFamily="34" charset="0"/>
                <a:cs typeface="Arial" pitchFamily="34" charset="0"/>
              </a:defRPr>
            </a:lvl1pPr>
            <a:lvl2pPr>
              <a:defRPr sz="1700">
                <a:latin typeface="Arial" pitchFamily="34" charset="0"/>
                <a:cs typeface="Arial" pitchFamily="34" charset="0"/>
              </a:defRPr>
            </a:lvl2pPr>
            <a:lvl3pPr>
              <a:defRPr sz="1700">
                <a:latin typeface="Arial" pitchFamily="34" charset="0"/>
                <a:cs typeface="Arial" pitchFamily="34" charset="0"/>
              </a:defRPr>
            </a:lvl3pPr>
            <a:lvl4pPr>
              <a:defRPr sz="1700">
                <a:latin typeface="Arial" pitchFamily="34" charset="0"/>
                <a:cs typeface="Arial" pitchFamily="34" charset="0"/>
              </a:defRPr>
            </a:lvl4pPr>
            <a:lvl5pPr>
              <a:defRPr sz="1700">
                <a:latin typeface="Arial" pitchFamily="34" charset="0"/>
                <a:cs typeface="Arial" pitchFamily="34" charset="0"/>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4 Marcador de fecha"/>
          <p:cNvSpPr>
            <a:spLocks noGrp="1"/>
          </p:cNvSpPr>
          <p:nvPr>
            <p:ph type="dt" sz="half" idx="10"/>
          </p:nvPr>
        </p:nvSpPr>
        <p:spPr/>
        <p:txBody>
          <a:bodyPr/>
          <a:lstStyle/>
          <a:p>
            <a:fld id="{3FE9AAA0-C98D-41ED-951B-1679CD654A68}" type="datetimeFigureOut">
              <a:rPr lang="es-MX" smtClean="0"/>
              <a:pPr/>
              <a:t>25/11/2015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F15AF60-DAE0-4A98-8F0B-1725B74E8E11}"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8229600" cy="720080"/>
          </a:xfrm>
        </p:spPr>
        <p:txBody>
          <a:bodyPr>
            <a:noAutofit/>
          </a:bodyPr>
          <a:lstStyle>
            <a:lvl1pPr>
              <a:defRPr sz="2800" b="1">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772816"/>
            <a:ext cx="4040188" cy="639762"/>
          </a:xfrm>
        </p:spPr>
        <p:txBody>
          <a:bodyPr anchor="b">
            <a:noAutofit/>
          </a:bodyPr>
          <a:lstStyle>
            <a:lvl1pPr marL="0" indent="0">
              <a:buNone/>
              <a:defRPr sz="16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492896"/>
            <a:ext cx="4040188" cy="3672408"/>
          </a:xfrm>
        </p:spPr>
        <p:txBody>
          <a:bodyPr>
            <a:normAutofit/>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772816"/>
            <a:ext cx="4041775" cy="639762"/>
          </a:xfrm>
        </p:spPr>
        <p:txBody>
          <a:bodyPr anchor="b">
            <a:noAutofit/>
          </a:bodyPr>
          <a:lstStyle>
            <a:lvl1pPr marL="0" indent="0">
              <a:buNone/>
              <a:defRPr sz="16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2492896"/>
            <a:ext cx="4041775" cy="3672408"/>
          </a:xfrm>
        </p:spPr>
        <p:txBody>
          <a:bodyPr>
            <a:normAutofit/>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FE9AAA0-C98D-41ED-951B-1679CD654A68}" type="datetimeFigureOut">
              <a:rPr lang="es-MX" smtClean="0"/>
              <a:pPr/>
              <a:t>25/11/2015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F15AF60-DAE0-4A98-8F0B-1725B74E8E11}"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lvl1pPr>
              <a:defRPr sz="2800" b="1">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Marcador de fecha"/>
          <p:cNvSpPr>
            <a:spLocks noGrp="1"/>
          </p:cNvSpPr>
          <p:nvPr>
            <p:ph type="dt" sz="half" idx="10"/>
          </p:nvPr>
        </p:nvSpPr>
        <p:spPr/>
        <p:txBody>
          <a:bodyPr/>
          <a:lstStyle/>
          <a:p>
            <a:fld id="{3FE9AAA0-C98D-41ED-951B-1679CD654A68}" type="datetimeFigureOut">
              <a:rPr lang="es-MX" smtClean="0"/>
              <a:pPr/>
              <a:t>25/11/2015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F15AF60-DAE0-4A98-8F0B-1725B74E8E11}"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E9AAA0-C98D-41ED-951B-1679CD654A68}" type="datetimeFigureOut">
              <a:rPr lang="es-MX" smtClean="0"/>
              <a:pPr/>
              <a:t>25/11/2015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F15AF60-DAE0-4A98-8F0B-1725B74E8E11}" type="slidenum">
              <a:rPr lang="es-MX" smtClean="0"/>
              <a:pPr/>
              <a:t>‹Nº›</a:t>
            </a:fld>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980728"/>
            <a:ext cx="3008313" cy="1030436"/>
          </a:xfrm>
        </p:spPr>
        <p:txBody>
          <a:bodyPr anchor="b"/>
          <a:lstStyle>
            <a:lvl1pPr algn="l">
              <a:defRPr sz="2000" b="1">
                <a:latin typeface="Arial" pitchFamily="34" charset="0"/>
                <a:cs typeface="Arial" pitchFamily="34" charset="0"/>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3575050" y="980728"/>
            <a:ext cx="5111750" cy="5145435"/>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2060848"/>
            <a:ext cx="3008313" cy="4065315"/>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E9AAA0-C98D-41ED-951B-1679CD654A68}" type="datetimeFigureOut">
              <a:rPr lang="es-MX" smtClean="0"/>
              <a:pPr/>
              <a:t>25/11/2015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F15AF60-DAE0-4A98-8F0B-1725B74E8E11}"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E9AAA0-C98D-41ED-951B-1679CD654A68}" type="datetimeFigureOut">
              <a:rPr lang="es-MX" smtClean="0"/>
              <a:pPr/>
              <a:t>25/11/2015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F15AF60-DAE0-4A98-8F0B-1725B74E8E11}"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3.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preferRelativeResize="0">
            <a:picLocks/>
          </p:cNvPicPr>
          <p:nvPr userDrawn="1"/>
        </p:nvPicPr>
        <p:blipFill>
          <a:blip r:embed="rId18" cstate="print">
            <a:extLst>
              <a:ext uri="{BEBA8EAE-BF5A-486C-A8C5-ECC9F3942E4B}">
                <a14:imgProps xmlns:a14="http://schemas.microsoft.com/office/drawing/2010/main">
                  <a14:imgLayer r:embed="rId19">
                    <a14:imgEffect>
                      <a14:artisticPastelsSmooth/>
                    </a14:imgEffect>
                  </a14:imgLayer>
                </a14:imgProps>
              </a:ext>
              <a:ext uri="{28A0092B-C50C-407E-A947-70E740481C1C}">
                <a14:useLocalDpi xmlns:a14="http://schemas.microsoft.com/office/drawing/2010/main" val="0"/>
              </a:ext>
            </a:extLst>
          </a:blip>
          <a:stretch>
            <a:fillRect/>
          </a:stretch>
        </p:blipFill>
        <p:spPr>
          <a:xfrm>
            <a:off x="0" y="5518389"/>
            <a:ext cx="9144000" cy="1366995"/>
          </a:xfrm>
          <a:prstGeom prst="rect">
            <a:avLst/>
          </a:prstGeom>
        </p:spPr>
      </p:pic>
      <p:sp>
        <p:nvSpPr>
          <p:cNvPr id="2" name="1 Marcador de título"/>
          <p:cNvSpPr>
            <a:spLocks noGrp="1"/>
          </p:cNvSpPr>
          <p:nvPr>
            <p:ph type="title"/>
          </p:nvPr>
        </p:nvSpPr>
        <p:spPr>
          <a:xfrm>
            <a:off x="457200" y="980728"/>
            <a:ext cx="8229600" cy="108012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2204864"/>
            <a:ext cx="8229600" cy="3921299"/>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0" y="6237312"/>
            <a:ext cx="21336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fld id="{3FE9AAA0-C98D-41ED-951B-1679CD654A68}" type="datetimeFigureOut">
              <a:rPr lang="es-MX" smtClean="0"/>
              <a:pPr/>
              <a:t>25/11/2015</a:t>
            </a:fld>
            <a:endParaRPr lang="es-MX"/>
          </a:p>
        </p:txBody>
      </p:sp>
      <p:sp>
        <p:nvSpPr>
          <p:cNvPr id="5" name="4 Marcador de pie de página"/>
          <p:cNvSpPr>
            <a:spLocks noGrp="1"/>
          </p:cNvSpPr>
          <p:nvPr>
            <p:ph type="ftr" sz="quarter" idx="3"/>
          </p:nvPr>
        </p:nvSpPr>
        <p:spPr>
          <a:xfrm>
            <a:off x="3124200" y="6237312"/>
            <a:ext cx="2895600" cy="365125"/>
          </a:xfrm>
          <a:prstGeom prst="rect">
            <a:avLst/>
          </a:prstGeom>
        </p:spPr>
        <p:txBody>
          <a:bodyPr vert="horz" lIns="91440" tIns="45720" rIns="91440" bIns="45720" rtlCol="0" anchor="ctr"/>
          <a:lstStyle>
            <a:lvl1pPr algn="ctr">
              <a:defRPr sz="1100">
                <a:solidFill>
                  <a:schemeClr val="tx1">
                    <a:tint val="75000"/>
                  </a:schemeClr>
                </a:solidFill>
                <a:latin typeface="Arial" pitchFamily="34" charset="0"/>
                <a:cs typeface="Arial" pitchFamily="34" charset="0"/>
              </a:defRPr>
            </a:lvl1pPr>
          </a:lstStyle>
          <a:p>
            <a:endParaRPr lang="es-MX"/>
          </a:p>
        </p:txBody>
      </p:sp>
      <p:sp>
        <p:nvSpPr>
          <p:cNvPr id="6" name="5 Marcador de número de diapositiva"/>
          <p:cNvSpPr>
            <a:spLocks noGrp="1"/>
          </p:cNvSpPr>
          <p:nvPr>
            <p:ph type="sldNum" sz="quarter" idx="4"/>
          </p:nvPr>
        </p:nvSpPr>
        <p:spPr>
          <a:xfrm>
            <a:off x="6553200" y="6237312"/>
            <a:ext cx="2133600" cy="365125"/>
          </a:xfrm>
          <a:prstGeom prst="rect">
            <a:avLst/>
          </a:prstGeom>
        </p:spPr>
        <p:txBody>
          <a:bodyPr vert="horz" lIns="91440" tIns="45720" rIns="91440" bIns="45720" rtlCol="0" anchor="ctr"/>
          <a:lstStyle>
            <a:lvl1pPr algn="r">
              <a:defRPr sz="1100">
                <a:solidFill>
                  <a:schemeClr val="tx1">
                    <a:tint val="75000"/>
                  </a:schemeClr>
                </a:solidFill>
                <a:latin typeface="Arial" pitchFamily="34" charset="0"/>
                <a:cs typeface="Arial" pitchFamily="34" charset="0"/>
              </a:defRPr>
            </a:lvl1pPr>
          </a:lstStyle>
          <a:p>
            <a:fld id="{6F15AF60-DAE0-4A98-8F0B-1725B74E8E11}" type="slidenum">
              <a:rPr lang="es-MX" smtClean="0"/>
              <a:pPr/>
              <a:t>‹Nº›</a:t>
            </a:fld>
            <a:endParaRPr lang="es-MX"/>
          </a:p>
        </p:txBody>
      </p:sp>
      <p:pic>
        <p:nvPicPr>
          <p:cNvPr id="8" name="7 Imagen"/>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23528" y="283561"/>
            <a:ext cx="1584176" cy="553151"/>
          </a:xfrm>
          <a:prstGeom prst="rect">
            <a:avLst/>
          </a:prstGeom>
        </p:spPr>
      </p:pic>
      <p:pic>
        <p:nvPicPr>
          <p:cNvPr id="9" name="8 Imagen"/>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524328" y="116632"/>
            <a:ext cx="1372663" cy="6956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ourtofaudit.nl/intosain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slide" Target="slide11.xml"/><Relationship Id="rId16"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image" Target="../media/image11.png"/><Relationship Id="rId5" Type="http://schemas.openxmlformats.org/officeDocument/2006/relationships/image" Target="../media/image8.jpeg"/><Relationship Id="rId15" Type="http://schemas.openxmlformats.org/officeDocument/2006/relationships/image" Target="../media/image15.png"/><Relationship Id="rId10" Type="http://schemas.openxmlformats.org/officeDocument/2006/relationships/slide" Target="slide19.xml"/><Relationship Id="rId4" Type="http://schemas.openxmlformats.org/officeDocument/2006/relationships/slide" Target="slide28.xml"/><Relationship Id="rId9" Type="http://schemas.openxmlformats.org/officeDocument/2006/relationships/image" Target="../media/image10.jpe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Hoja_de_c_lculo_de_Microsoft_Excel1.xlsx"/><Relationship Id="rId5" Type="http://schemas.openxmlformats.org/officeDocument/2006/relationships/oleObject" Target="../embeddings/oleObject1.bin"/><Relationship Id="rId4" Type="http://schemas.openxmlformats.org/officeDocument/2006/relationships/hyperlink" Target="http://www.tcu.gov.br/"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Hoja_de_c_lculo_de_Microsoft_Excel2.xlsx"/><Relationship Id="rId5" Type="http://schemas.openxmlformats.org/officeDocument/2006/relationships/oleObject" Target="../embeddings/oleObject2.bin"/><Relationship Id="rId4" Type="http://schemas.openxmlformats.org/officeDocument/2006/relationships/hyperlink" Target="http://www.tcu.gov.br/"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Hoja_de_c_lculo_de_Microsoft_Excel3.xlsx"/><Relationship Id="rId5" Type="http://schemas.openxmlformats.org/officeDocument/2006/relationships/oleObject" Target="../embeddings/oleObject3.bin"/><Relationship Id="rId4" Type="http://schemas.openxmlformats.org/officeDocument/2006/relationships/hyperlink" Target="http://www.tcu.gov.br/"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Hoja_de_c_lculo_de_Microsoft_Excel4.xlsx"/><Relationship Id="rId5" Type="http://schemas.openxmlformats.org/officeDocument/2006/relationships/oleObject" Target="../embeddings/oleObject4.bin"/><Relationship Id="rId4" Type="http://schemas.openxmlformats.org/officeDocument/2006/relationships/hyperlink" Target="http://www.tcu.gov.br/"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Hoja_de_c_lculo_de_Microsoft_Excel5.xlsx"/><Relationship Id="rId5" Type="http://schemas.openxmlformats.org/officeDocument/2006/relationships/oleObject" Target="../embeddings/oleObject5.bin"/><Relationship Id="rId4" Type="http://schemas.openxmlformats.org/officeDocument/2006/relationships/hyperlink" Target="http://www.tcu.gov.b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tcu.gov.b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8660" y="1700808"/>
            <a:ext cx="6046440" cy="2187674"/>
          </a:xfrm>
        </p:spPr>
        <p:txBody>
          <a:bodyPr>
            <a:normAutofit/>
          </a:bodyPr>
          <a:lstStyle/>
          <a:p>
            <a:r>
              <a:rPr lang="es-MX" sz="2800" dirty="0"/>
              <a:t>Perspectivas y avances de la Herramienta para la Autoevaluación de la Integridad en la OLACEFS</a:t>
            </a:r>
          </a:p>
        </p:txBody>
      </p:sp>
      <p:sp>
        <p:nvSpPr>
          <p:cNvPr id="3" name="2 Subtítulo"/>
          <p:cNvSpPr>
            <a:spLocks noGrp="1"/>
          </p:cNvSpPr>
          <p:nvPr>
            <p:ph type="subTitle" idx="1"/>
          </p:nvPr>
        </p:nvSpPr>
        <p:spPr>
          <a:xfrm>
            <a:off x="1043608" y="4365104"/>
            <a:ext cx="4896544" cy="838944"/>
          </a:xfrm>
        </p:spPr>
        <p:txBody>
          <a:bodyPr>
            <a:noAutofit/>
          </a:bodyPr>
          <a:lstStyle/>
          <a:p>
            <a:r>
              <a:rPr lang="es-MX" sz="2000" dirty="0" smtClean="0"/>
              <a:t>Miércoles </a:t>
            </a:r>
            <a:r>
              <a:rPr lang="es-MX" sz="2000" dirty="0"/>
              <a:t>25 de noviembre de </a:t>
            </a:r>
            <a:r>
              <a:rPr lang="es-MX" sz="2000" dirty="0" smtClean="0"/>
              <a:t>2015</a:t>
            </a:r>
            <a:endParaRPr lang="es-MX" sz="2000" dirty="0"/>
          </a:p>
          <a:p>
            <a:r>
              <a:rPr lang="es-MX" sz="2000" dirty="0"/>
              <a:t>Santiago de Querétaro, Querétaro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084168" y="2455288"/>
            <a:ext cx="2835509"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lumMod val="5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DESARROLLO PROFESIONAL</a:t>
            </a:r>
            <a:endParaRPr lang="en-US" sz="2800" b="1" cap="all" dirty="0">
              <a:ln w="0"/>
              <a:gradFill flip="none">
                <a:gsLst>
                  <a:gs pos="0">
                    <a:schemeClr val="accent1">
                      <a:lumMod val="5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8 Rectángulo"/>
          <p:cNvSpPr/>
          <p:nvPr/>
        </p:nvSpPr>
        <p:spPr>
          <a:xfrm>
            <a:off x="6175283" y="4025884"/>
            <a:ext cx="3000293" cy="954107"/>
          </a:xfrm>
          <a:prstGeom prst="rect">
            <a:avLst/>
          </a:prstGeom>
          <a:noFill/>
        </p:spPr>
        <p:txBody>
          <a:bodyPr wrap="square" lIns="91440" tIns="45720" rIns="91440" bIns="45720">
            <a:spAutoFit/>
          </a:bodyPr>
          <a:lstStyle/>
          <a:p>
            <a:pPr algn="ctr"/>
            <a:r>
              <a:rPr lang="en-US" sz="2800" b="1" cap="all" dirty="0" smtClean="0">
                <a:ln w="0"/>
                <a:gradFill flip="none">
                  <a:gsLst>
                    <a:gs pos="0">
                      <a:schemeClr val="bg2">
                        <a:lumMod val="25000"/>
                      </a:schemeClr>
                    </a:gs>
                    <a:gs pos="47000">
                      <a:schemeClr val="accent3">
                        <a:lumMod val="75000"/>
                      </a:schemeClr>
                    </a:gs>
                    <a:gs pos="50000">
                      <a:schemeClr val="accent3">
                        <a:lumMod val="50000"/>
                      </a:schemeClr>
                    </a:gs>
                    <a:gs pos="92000">
                      <a:schemeClr val="accent3">
                        <a:lumMod val="75000"/>
                      </a:schemeClr>
                    </a:gs>
                    <a:gs pos="100000">
                      <a:schemeClr val="bg2">
                        <a:lumMod val="50000"/>
                      </a:schemeClr>
                    </a:gs>
                  </a:gsLst>
                  <a:lin ang="5400000"/>
                </a:gradFill>
                <a:effectLst>
                  <a:reflection blurRad="12700" stA="50000" endPos="50000" dist="5000" dir="5400000" sy="-100000" rotWithShape="0"/>
                </a:effectLst>
              </a:rPr>
              <a:t>AMBIENTE DE TRABAJO</a:t>
            </a:r>
            <a:endParaRPr lang="en-US" sz="2800" b="1" cap="all" dirty="0">
              <a:ln w="0"/>
              <a:gradFill flip="none">
                <a:gsLst>
                  <a:gs pos="0">
                    <a:schemeClr val="bg2">
                      <a:lumMod val="25000"/>
                    </a:schemeClr>
                  </a:gs>
                  <a:gs pos="47000">
                    <a:schemeClr val="accent3">
                      <a:lumMod val="75000"/>
                    </a:schemeClr>
                  </a:gs>
                  <a:gs pos="50000">
                    <a:schemeClr val="accent3">
                      <a:lumMod val="50000"/>
                    </a:schemeClr>
                  </a:gs>
                  <a:gs pos="92000">
                    <a:schemeClr val="accent3">
                      <a:lumMod val="75000"/>
                    </a:schemeClr>
                  </a:gs>
                  <a:gs pos="100000">
                    <a:schemeClr val="bg2">
                      <a:lumMod val="50000"/>
                    </a:schemeClr>
                  </a:gs>
                </a:gsLst>
                <a:lin ang="5400000"/>
              </a:gradFill>
              <a:effectLst>
                <a:reflection blurRad="12700" stA="50000" endPos="50000" dist="5000" dir="5400000" sy="-100000" rotWithShape="0"/>
              </a:effectLst>
            </a:endParaRPr>
          </a:p>
        </p:txBody>
      </p:sp>
      <p:sp>
        <p:nvSpPr>
          <p:cNvPr id="10" name="9 Rectángulo"/>
          <p:cNvSpPr/>
          <p:nvPr/>
        </p:nvSpPr>
        <p:spPr>
          <a:xfrm>
            <a:off x="3212153" y="1800191"/>
            <a:ext cx="307193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all" dirty="0" smtClean="0">
                <a:ln w="0"/>
                <a:gradFill flip="none">
                  <a:gsLst>
                    <a:gs pos="0">
                      <a:schemeClr val="accent2">
                        <a:lumMod val="75000"/>
                      </a:schemeClr>
                    </a:gs>
                    <a:gs pos="49000">
                      <a:schemeClr val="accent2">
                        <a:lumMod val="60000"/>
                        <a:lumOff val="40000"/>
                      </a:schemeClr>
                    </a:gs>
                    <a:gs pos="53000">
                      <a:schemeClr val="accent2">
                        <a:lumMod val="75000"/>
                      </a:schemeClr>
                    </a:gs>
                    <a:gs pos="92000">
                      <a:schemeClr val="accent2">
                        <a:lumMod val="50000"/>
                      </a:schemeClr>
                    </a:gs>
                    <a:gs pos="100000">
                      <a:schemeClr val="accent2">
                        <a:lumMod val="60000"/>
                        <a:lumOff val="40000"/>
                      </a:schemeClr>
                    </a:gs>
                  </a:gsLst>
                  <a:lin ang="5400000"/>
                </a:gradFill>
                <a:effectLst>
                  <a:reflection blurRad="12700" stA="50000" endPos="50000" dist="5000" dir="5400000" sy="-100000" rotWithShape="0"/>
                </a:effectLst>
              </a:rPr>
              <a:t>CONTROL INTERNO</a:t>
            </a:r>
            <a:endParaRPr lang="en-US" sz="2800" b="1" cap="all" dirty="0">
              <a:ln w="0"/>
              <a:gradFill flip="none">
                <a:gsLst>
                  <a:gs pos="0">
                    <a:schemeClr val="accent2">
                      <a:lumMod val="75000"/>
                    </a:schemeClr>
                  </a:gs>
                  <a:gs pos="49000">
                    <a:schemeClr val="accent2">
                      <a:lumMod val="60000"/>
                      <a:lumOff val="40000"/>
                    </a:schemeClr>
                  </a:gs>
                  <a:gs pos="53000">
                    <a:schemeClr val="accent2">
                      <a:lumMod val="75000"/>
                    </a:schemeClr>
                  </a:gs>
                  <a:gs pos="92000">
                    <a:schemeClr val="accent2">
                      <a:lumMod val="50000"/>
                    </a:schemeClr>
                  </a:gs>
                  <a:gs pos="100000">
                    <a:schemeClr val="accent2">
                      <a:lumMod val="60000"/>
                      <a:lumOff val="40000"/>
                    </a:schemeClr>
                  </a:gs>
                </a:gsLst>
                <a:lin ang="5400000"/>
              </a:gradFill>
              <a:effectLst>
                <a:reflection blurRad="12700" stA="50000" endPos="50000" dist="5000" dir="5400000" sy="-100000" rotWithShape="0"/>
              </a:effectLst>
            </a:endParaRPr>
          </a:p>
        </p:txBody>
      </p:sp>
      <p:sp>
        <p:nvSpPr>
          <p:cNvPr id="11" name="10 Rectángulo"/>
          <p:cNvSpPr/>
          <p:nvPr/>
        </p:nvSpPr>
        <p:spPr>
          <a:xfrm>
            <a:off x="131684" y="5081585"/>
            <a:ext cx="3349710"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MX"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ESTRATEGIA DE COMUNICACIÓN</a:t>
            </a:r>
            <a:endPar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2" name="11 Rectángulo"/>
          <p:cNvSpPr/>
          <p:nvPr/>
        </p:nvSpPr>
        <p:spPr>
          <a:xfrm>
            <a:off x="2941134" y="5558639"/>
            <a:ext cx="3342949" cy="954107"/>
          </a:xfrm>
          <a:prstGeom prst="rect">
            <a:avLst/>
          </a:prstGeom>
          <a:noFill/>
        </p:spPr>
        <p:txBody>
          <a:bodyPr wrap="square" lIns="91440" tIns="45720" rIns="91440" bIns="45720">
            <a:spAutoFit/>
          </a:bodyPr>
          <a:lstStyle/>
          <a:p>
            <a:pPr algn="ctr"/>
            <a:r>
              <a:rPr lang="en-US" sz="2800" b="1" cap="all" dirty="0" smtClean="0">
                <a:ln w="0"/>
                <a:gradFill flip="none">
                  <a:gsLst>
                    <a:gs pos="0">
                      <a:schemeClr val="accent6">
                        <a:lumMod val="50000"/>
                      </a:schemeClr>
                    </a:gs>
                    <a:gs pos="49000">
                      <a:schemeClr val="accent6">
                        <a:lumMod val="60000"/>
                        <a:lumOff val="40000"/>
                      </a:schemeClr>
                    </a:gs>
                    <a:gs pos="50000">
                      <a:schemeClr val="accent6">
                        <a:lumMod val="75000"/>
                      </a:schemeClr>
                    </a:gs>
                    <a:gs pos="92000">
                      <a:schemeClr val="accent6">
                        <a:lumMod val="60000"/>
                        <a:lumOff val="40000"/>
                      </a:schemeClr>
                    </a:gs>
                    <a:gs pos="100000">
                      <a:schemeClr val="accent6">
                        <a:lumMod val="50000"/>
                      </a:schemeClr>
                    </a:gs>
                  </a:gsLst>
                  <a:lin ang="5400000"/>
                </a:gradFill>
                <a:effectLst>
                  <a:reflection blurRad="12700" stA="50000" endPos="50000" dist="5000" dir="5400000" sy="-100000" rotWithShape="0"/>
                </a:effectLst>
              </a:rPr>
              <a:t>BUENA GOBERNANZA</a:t>
            </a:r>
            <a:endParaRPr lang="en-US" sz="2800" b="1" cap="all" dirty="0">
              <a:ln w="0"/>
              <a:gradFill flip="none">
                <a:gsLst>
                  <a:gs pos="0">
                    <a:schemeClr val="accent6">
                      <a:lumMod val="50000"/>
                    </a:schemeClr>
                  </a:gs>
                  <a:gs pos="49000">
                    <a:schemeClr val="accent6">
                      <a:lumMod val="60000"/>
                      <a:lumOff val="40000"/>
                    </a:schemeClr>
                  </a:gs>
                  <a:gs pos="50000">
                    <a:schemeClr val="accent6">
                      <a:lumMod val="75000"/>
                    </a:schemeClr>
                  </a:gs>
                  <a:gs pos="92000">
                    <a:schemeClr val="accent6">
                      <a:lumMod val="60000"/>
                      <a:lumOff val="40000"/>
                    </a:schemeClr>
                  </a:gs>
                  <a:gs pos="100000">
                    <a:schemeClr val="accent6">
                      <a:lumMod val="50000"/>
                    </a:schemeClr>
                  </a:gs>
                </a:gsLst>
                <a:lin ang="5400000"/>
              </a:gradFill>
              <a:effectLst>
                <a:reflection blurRad="12700" stA="50000" endPos="50000" dist="5000" dir="5400000" sy="-100000" rotWithShape="0"/>
              </a:effectLst>
            </a:endParaRPr>
          </a:p>
        </p:txBody>
      </p:sp>
      <p:sp>
        <p:nvSpPr>
          <p:cNvPr id="13" name="12 Rectángulo"/>
          <p:cNvSpPr/>
          <p:nvPr/>
        </p:nvSpPr>
        <p:spPr>
          <a:xfrm>
            <a:off x="-108520" y="3627021"/>
            <a:ext cx="3566250" cy="954107"/>
          </a:xfrm>
          <a:prstGeom prst="rect">
            <a:avLst/>
          </a:prstGeom>
          <a:noFill/>
        </p:spPr>
        <p:txBody>
          <a:bodyPr wrap="square" lIns="91440" tIns="45720" rIns="91440" bIns="45720">
            <a:spAutoFit/>
          </a:bodyPr>
          <a:lstStyle/>
          <a:p>
            <a:pPr algn="ctr"/>
            <a:r>
              <a:rPr lang="en-US" sz="2800" b="1" cap="all" dirty="0" smtClean="0">
                <a:ln w="0"/>
                <a:gradFill flip="none">
                  <a:gsLst>
                    <a:gs pos="0">
                      <a:schemeClr val="tx1">
                        <a:lumMod val="85000"/>
                        <a:lumOff val="15000"/>
                      </a:schemeClr>
                    </a:gs>
                    <a:gs pos="49000">
                      <a:schemeClr val="bg1">
                        <a:lumMod val="65000"/>
                      </a:schemeClr>
                    </a:gs>
                    <a:gs pos="53000">
                      <a:schemeClr val="tx1">
                        <a:lumMod val="85000"/>
                        <a:lumOff val="15000"/>
                      </a:schemeClr>
                    </a:gs>
                    <a:gs pos="92000">
                      <a:schemeClr val="tx1">
                        <a:lumMod val="50000"/>
                        <a:lumOff val="50000"/>
                      </a:schemeClr>
                    </a:gs>
                    <a:gs pos="100000">
                      <a:schemeClr val="bg1">
                        <a:lumMod val="50000"/>
                      </a:schemeClr>
                    </a:gs>
                  </a:gsLst>
                  <a:lin ang="5400000"/>
                </a:gradFill>
                <a:effectLst>
                  <a:reflection blurRad="12700" stA="50000" endPos="50000" dist="5000" dir="5400000" sy="-100000" rotWithShape="0"/>
                </a:effectLst>
              </a:rPr>
              <a:t>RELEVANCIA DE LA GESTIÓN DEL RIESGO</a:t>
            </a:r>
            <a:endParaRPr lang="en-US" sz="2800" b="1" cap="all" dirty="0">
              <a:ln w="0"/>
              <a:gradFill flip="none">
                <a:gsLst>
                  <a:gs pos="0">
                    <a:schemeClr val="tx1">
                      <a:lumMod val="85000"/>
                      <a:lumOff val="15000"/>
                    </a:schemeClr>
                  </a:gs>
                  <a:gs pos="49000">
                    <a:schemeClr val="bg1">
                      <a:lumMod val="65000"/>
                    </a:schemeClr>
                  </a:gs>
                  <a:gs pos="53000">
                    <a:schemeClr val="tx1">
                      <a:lumMod val="85000"/>
                      <a:lumOff val="15000"/>
                    </a:schemeClr>
                  </a:gs>
                  <a:gs pos="92000">
                    <a:schemeClr val="tx1">
                      <a:lumMod val="50000"/>
                      <a:lumOff val="50000"/>
                    </a:schemeClr>
                  </a:gs>
                  <a:gs pos="100000">
                    <a:schemeClr val="bg1">
                      <a:lumMod val="50000"/>
                    </a:schemeClr>
                  </a:gs>
                </a:gsLst>
                <a:lin ang="5400000"/>
              </a:gradFill>
              <a:effectLst>
                <a:reflection blurRad="12700" stA="50000" endPos="50000" dist="5000" dir="5400000" sy="-100000" rotWithShape="0"/>
              </a:effectLst>
            </a:endParaRPr>
          </a:p>
        </p:txBody>
      </p:sp>
      <p:sp>
        <p:nvSpPr>
          <p:cNvPr id="17" name="16 Rectángulo"/>
          <p:cNvSpPr/>
          <p:nvPr/>
        </p:nvSpPr>
        <p:spPr>
          <a:xfrm>
            <a:off x="6084168" y="5301208"/>
            <a:ext cx="2736304"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PLANEACIÓN ESTRATÉGICA</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8" name="17 Diagrama"/>
          <p:cNvGraphicFramePr/>
          <p:nvPr>
            <p:extLst/>
          </p:nvPr>
        </p:nvGraphicFramePr>
        <p:xfrm>
          <a:off x="2493512" y="2836857"/>
          <a:ext cx="4198191" cy="2471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21 Rectángulo"/>
          <p:cNvSpPr/>
          <p:nvPr/>
        </p:nvSpPr>
        <p:spPr>
          <a:xfrm>
            <a:off x="166221" y="2024400"/>
            <a:ext cx="3342949" cy="1384995"/>
          </a:xfrm>
          <a:prstGeom prst="rect">
            <a:avLst/>
          </a:prstGeom>
          <a:noFill/>
        </p:spPr>
        <p:txBody>
          <a:bodyPr wrap="square" lIns="91440" tIns="45720" rIns="91440" bIns="4572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CAPACITACIÓN CONSTANTE EN INTEGRIDAD</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2 Título"/>
          <p:cNvSpPr>
            <a:spLocks noGrp="1"/>
          </p:cNvSpPr>
          <p:nvPr>
            <p:ph type="title"/>
          </p:nvPr>
        </p:nvSpPr>
        <p:spPr>
          <a:xfrm>
            <a:off x="395536" y="548680"/>
            <a:ext cx="8229600" cy="1080120"/>
          </a:xfrm>
        </p:spPr>
        <p:txBody>
          <a:bodyPr/>
          <a:lstStyle/>
          <a:p>
            <a:r>
              <a:rPr lang="es-MX" b="1" dirty="0" smtClean="0">
                <a:solidFill>
                  <a:schemeClr val="bg1">
                    <a:lumMod val="50000"/>
                  </a:schemeClr>
                </a:solidFill>
              </a:rPr>
              <a:t>Valor agregado de IntoSAINT</a:t>
            </a:r>
            <a:endParaRPr lang="es-MX" b="1" dirty="0">
              <a:solidFill>
                <a:schemeClr val="bg1">
                  <a:lumMod val="50000"/>
                </a:schemeClr>
              </a:solidFill>
            </a:endParaRPr>
          </a:p>
        </p:txBody>
      </p:sp>
      <p:sp>
        <p:nvSpPr>
          <p:cNvPr id="15" name="2 Marcador de número de diapositiva"/>
          <p:cNvSpPr txBox="1">
            <a:spLocks/>
          </p:cNvSpPr>
          <p:nvPr/>
        </p:nvSpPr>
        <p:spPr bwMode="auto">
          <a:xfrm>
            <a:off x="7438672" y="6597352"/>
            <a:ext cx="1691680" cy="28803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s-MX"/>
            </a:defPPr>
            <a:lvl1pPr marL="0" algn="r" defTabSz="914400" rtl="0" eaLnBrk="1" latinLnBrk="0" hangingPunct="1">
              <a:defRPr sz="11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s-MX" sz="1600" b="1" dirty="0" smtClean="0">
                <a:solidFill>
                  <a:schemeClr val="bg1"/>
                </a:solidFill>
              </a:rPr>
              <a:t>OLACEFS | 10</a:t>
            </a:r>
          </a:p>
        </p:txBody>
      </p:sp>
      <p:sp>
        <p:nvSpPr>
          <p:cNvPr id="2" name="Botón de acción: Inicio 1">
            <a:hlinkClick r:id="rId8" action="ppaction://hlinksldjump" highlightClick="1"/>
          </p:cNvPr>
          <p:cNvSpPr/>
          <p:nvPr/>
        </p:nvSpPr>
        <p:spPr>
          <a:xfrm>
            <a:off x="107504" y="6309320"/>
            <a:ext cx="432048" cy="342037"/>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9086033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0" nodeType="clickEffect">
                                  <p:stCondLst>
                                    <p:cond delay="0"/>
                                  </p:stCondLst>
                                  <p:childTnLst>
                                    <p:animClr clrSpc="rgb" dir="cw">
                                      <p:cBhvr override="childStyle">
                                        <p:cTn id="39" dur="250" autoRev="1" fill="remove"/>
                                        <p:tgtEl>
                                          <p:spTgt spid="18">
                                            <p:graphicEl>
                                              <a:dgm id="{9B25E7EF-9595-41C8-B7DE-9A60FDB9BFE8}"/>
                                            </p:graphicEl>
                                          </p:spTgt>
                                        </p:tgtEl>
                                        <p:attrNameLst>
                                          <p:attrName>style.color</p:attrName>
                                        </p:attrNameLst>
                                      </p:cBhvr>
                                      <p:to>
                                        <a:schemeClr val="bg1"/>
                                      </p:to>
                                    </p:animClr>
                                    <p:animClr clrSpc="rgb" dir="cw">
                                      <p:cBhvr>
                                        <p:cTn id="40" dur="250" autoRev="1" fill="remove"/>
                                        <p:tgtEl>
                                          <p:spTgt spid="18">
                                            <p:graphicEl>
                                              <a:dgm id="{9B25E7EF-9595-41C8-B7DE-9A60FDB9BFE8}"/>
                                            </p:graphicEl>
                                          </p:spTgt>
                                        </p:tgtEl>
                                        <p:attrNameLst>
                                          <p:attrName>fillcolor</p:attrName>
                                        </p:attrNameLst>
                                      </p:cBhvr>
                                      <p:to>
                                        <a:schemeClr val="bg1"/>
                                      </p:to>
                                    </p:animClr>
                                    <p:set>
                                      <p:cBhvr>
                                        <p:cTn id="41" dur="250" autoRev="1" fill="remove"/>
                                        <p:tgtEl>
                                          <p:spTgt spid="18">
                                            <p:graphicEl>
                                              <a:dgm id="{9B25E7EF-9595-41C8-B7DE-9A60FDB9BFE8}"/>
                                            </p:graphicEl>
                                          </p:spTgt>
                                        </p:tgtEl>
                                        <p:attrNameLst>
                                          <p:attrName>fill.type</p:attrName>
                                        </p:attrNameLst>
                                      </p:cBhvr>
                                      <p:to>
                                        <p:strVal val="solid"/>
                                      </p:to>
                                    </p:set>
                                    <p:set>
                                      <p:cBhvr>
                                        <p:cTn id="42" dur="250" autoRev="1" fill="remove"/>
                                        <p:tgtEl>
                                          <p:spTgt spid="18">
                                            <p:graphicEl>
                                              <a:dgm id="{9B25E7EF-9595-41C8-B7DE-9A60FDB9BFE8}"/>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7" grpId="0"/>
      <p:bldGraphic spid="18" grpId="0">
        <p:bldSub>
          <a:bldDgm/>
        </p:bldSub>
      </p:bldGraphic>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8660" y="1700808"/>
            <a:ext cx="6046440" cy="2187674"/>
          </a:xfrm>
        </p:spPr>
        <p:txBody>
          <a:bodyPr>
            <a:normAutofit/>
          </a:bodyPr>
          <a:lstStyle/>
          <a:p>
            <a:r>
              <a:rPr lang="en-US" sz="2800" i="1" dirty="0"/>
              <a:t>The global implementation strategy of IntoSAINT</a:t>
            </a:r>
            <a:endParaRPr lang="es-MX" sz="2800" i="1" dirty="0"/>
          </a:p>
        </p:txBody>
      </p:sp>
      <p:sp>
        <p:nvSpPr>
          <p:cNvPr id="3" name="2 Subtítulo"/>
          <p:cNvSpPr>
            <a:spLocks noGrp="1"/>
          </p:cNvSpPr>
          <p:nvPr>
            <p:ph type="subTitle" idx="1"/>
          </p:nvPr>
        </p:nvSpPr>
        <p:spPr>
          <a:xfrm>
            <a:off x="1043608" y="3888482"/>
            <a:ext cx="4896544" cy="838944"/>
          </a:xfrm>
        </p:spPr>
        <p:txBody>
          <a:bodyPr>
            <a:noAutofit/>
          </a:bodyPr>
          <a:lstStyle/>
          <a:p>
            <a:r>
              <a:rPr lang="en-US" sz="2000" dirty="0"/>
              <a:t>Ms. Marion </a:t>
            </a:r>
            <a:r>
              <a:rPr lang="en-US" sz="2000" dirty="0" err="1"/>
              <a:t>Janson</a:t>
            </a:r>
            <a:endParaRPr lang="en-US" sz="2000" dirty="0"/>
          </a:p>
          <a:p>
            <a:r>
              <a:rPr lang="en-US" sz="2000" dirty="0"/>
              <a:t>Netherlands Court of Audit (NCA)</a:t>
            </a:r>
          </a:p>
        </p:txBody>
      </p:sp>
      <p:pic>
        <p:nvPicPr>
          <p:cNvPr id="4"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1763688" y="5085184"/>
            <a:ext cx="3311019" cy="43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1947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 y="1052736"/>
            <a:ext cx="9143645" cy="550056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Scpfileserver\dri\DRI Internacional\INTOSAI\IntoSAINT\IntoSAINT en OLACEFS\04 Divulgación\Banner Sitio Web OLACEFS\02 Logo IntoSAIN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3803017"/>
            <a:ext cx="5472608" cy="1210159"/>
          </a:xfrm>
          <a:prstGeom prst="rect">
            <a:avLst/>
          </a:prstGeom>
          <a:noFill/>
          <a:ln>
            <a:noFill/>
          </a:ln>
        </p:spPr>
      </p:pic>
      <p:sp>
        <p:nvSpPr>
          <p:cNvPr id="4"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12</a:t>
            </a:r>
          </a:p>
        </p:txBody>
      </p:sp>
    </p:spTree>
    <p:extLst>
      <p:ext uri="{BB962C8B-B14F-4D97-AF65-F5344CB8AC3E}">
        <p14:creationId xmlns:p14="http://schemas.microsoft.com/office/powerpoint/2010/main" val="80715589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3"/>
          <p:cNvSpPr>
            <a:spLocks noGrp="1" noChangeArrowheads="1"/>
          </p:cNvSpPr>
          <p:nvPr>
            <p:ph type="body" idx="1"/>
          </p:nvPr>
        </p:nvSpPr>
        <p:spPr>
          <a:xfrm>
            <a:off x="457200" y="1700808"/>
            <a:ext cx="8229600" cy="3921299"/>
          </a:xfrm>
        </p:spPr>
        <p:txBody>
          <a:bodyPr/>
          <a:lstStyle/>
          <a:p>
            <a:pPr>
              <a:buNone/>
            </a:pPr>
            <a:r>
              <a:rPr lang="en-US" altLang="nl-NL" dirty="0" err="1" smtClean="0">
                <a:solidFill>
                  <a:srgbClr val="FF0000"/>
                </a:solidFill>
              </a:rPr>
              <a:t>Into</a:t>
            </a:r>
            <a:r>
              <a:rPr lang="en-US" altLang="nl-NL" dirty="0" err="1" smtClean="0"/>
              <a:t>sai</a:t>
            </a:r>
            <a:r>
              <a:rPr lang="en-US" altLang="nl-NL" dirty="0" smtClean="0"/>
              <a:t> </a:t>
            </a:r>
            <a:r>
              <a:rPr lang="en-US" altLang="nl-NL" dirty="0" smtClean="0">
                <a:solidFill>
                  <a:srgbClr val="FF0000"/>
                </a:solidFill>
              </a:rPr>
              <a:t>S</a:t>
            </a:r>
            <a:r>
              <a:rPr lang="en-US" altLang="nl-NL" dirty="0" smtClean="0"/>
              <a:t>elf </a:t>
            </a:r>
            <a:r>
              <a:rPr lang="en-US" altLang="nl-NL" dirty="0" smtClean="0">
                <a:solidFill>
                  <a:srgbClr val="FF0000"/>
                </a:solidFill>
              </a:rPr>
              <a:t>A</a:t>
            </a:r>
            <a:r>
              <a:rPr lang="en-US" altLang="nl-NL" dirty="0" smtClean="0"/>
              <a:t>ssessment </a:t>
            </a:r>
            <a:r>
              <a:rPr lang="en-US" altLang="nl-NL" dirty="0" err="1" smtClean="0">
                <a:solidFill>
                  <a:srgbClr val="FF0000"/>
                </a:solidFill>
              </a:rPr>
              <a:t>INT</a:t>
            </a:r>
            <a:r>
              <a:rPr lang="en-US" altLang="nl-NL" dirty="0" err="1" smtClean="0"/>
              <a:t>egrity</a:t>
            </a:r>
            <a:endParaRPr lang="en-US" altLang="nl-NL" dirty="0" smtClean="0"/>
          </a:p>
        </p:txBody>
      </p:sp>
      <p:sp>
        <p:nvSpPr>
          <p:cNvPr id="8198" name="Rectangle 4"/>
          <p:cNvSpPr>
            <a:spLocks noChangeArrowheads="1"/>
          </p:cNvSpPr>
          <p:nvPr/>
        </p:nvSpPr>
        <p:spPr bwMode="auto">
          <a:xfrm>
            <a:off x="4808538" y="2631257"/>
            <a:ext cx="196850" cy="23352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fontAlgn="base">
              <a:spcBef>
                <a:spcPct val="0"/>
              </a:spcBef>
              <a:spcAft>
                <a:spcPct val="0"/>
              </a:spcAft>
            </a:pPr>
            <a:endParaRPr lang="nl-NL" altLang="nl-NL" sz="1800">
              <a:solidFill>
                <a:srgbClr val="000000"/>
              </a:solidFill>
            </a:endParaRPr>
          </a:p>
        </p:txBody>
      </p:sp>
      <p:sp>
        <p:nvSpPr>
          <p:cNvPr id="8220" name="Oval 6"/>
          <p:cNvSpPr>
            <a:spLocks noChangeArrowheads="1"/>
          </p:cNvSpPr>
          <p:nvPr/>
        </p:nvSpPr>
        <p:spPr bwMode="auto">
          <a:xfrm>
            <a:off x="3956051" y="4906142"/>
            <a:ext cx="1944688" cy="1079500"/>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fontAlgn="base">
              <a:spcBef>
                <a:spcPct val="0"/>
              </a:spcBef>
              <a:spcAft>
                <a:spcPct val="0"/>
              </a:spcAft>
            </a:pPr>
            <a:endParaRPr lang="nl-NL" altLang="nl-NL" sz="1800">
              <a:solidFill>
                <a:srgbClr val="000000"/>
              </a:solidFill>
            </a:endParaRPr>
          </a:p>
        </p:txBody>
      </p:sp>
      <p:grpSp>
        <p:nvGrpSpPr>
          <p:cNvPr id="351240" name="Group 8"/>
          <p:cNvGrpSpPr>
            <a:grpSpLocks/>
          </p:cNvGrpSpPr>
          <p:nvPr/>
        </p:nvGrpSpPr>
        <p:grpSpPr bwMode="auto">
          <a:xfrm>
            <a:off x="2462213" y="2572519"/>
            <a:ext cx="1411287" cy="2238375"/>
            <a:chOff x="1551" y="1938"/>
            <a:chExt cx="889" cy="1410"/>
          </a:xfrm>
        </p:grpSpPr>
        <p:grpSp>
          <p:nvGrpSpPr>
            <p:cNvPr id="8214" name="Group 9"/>
            <p:cNvGrpSpPr>
              <a:grpSpLocks/>
            </p:cNvGrpSpPr>
            <p:nvPr/>
          </p:nvGrpSpPr>
          <p:grpSpPr bwMode="auto">
            <a:xfrm>
              <a:off x="1551" y="2427"/>
              <a:ext cx="889" cy="921"/>
              <a:chOff x="4655" y="2217"/>
              <a:chExt cx="889" cy="921"/>
            </a:xfrm>
          </p:grpSpPr>
          <p:sp>
            <p:nvSpPr>
              <p:cNvPr id="8218" name="Oval 10"/>
              <p:cNvSpPr>
                <a:spLocks noChangeArrowheads="1"/>
              </p:cNvSpPr>
              <p:nvPr/>
            </p:nvSpPr>
            <p:spPr bwMode="auto">
              <a:xfrm>
                <a:off x="4670" y="2340"/>
                <a:ext cx="858" cy="79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fontAlgn="base">
                  <a:spcBef>
                    <a:spcPct val="0"/>
                  </a:spcBef>
                  <a:spcAft>
                    <a:spcPct val="0"/>
                  </a:spcAft>
                </a:pPr>
                <a:endParaRPr lang="nl-NL" altLang="nl-NL" sz="1800">
                  <a:solidFill>
                    <a:srgbClr val="000000"/>
                  </a:solidFill>
                </a:endParaRPr>
              </a:p>
            </p:txBody>
          </p:sp>
          <p:sp>
            <p:nvSpPr>
              <p:cNvPr id="8219" name="Rectangle 11"/>
              <p:cNvSpPr>
                <a:spLocks noChangeArrowheads="1"/>
              </p:cNvSpPr>
              <p:nvPr/>
            </p:nvSpPr>
            <p:spPr bwMode="auto">
              <a:xfrm>
                <a:off x="4655" y="2217"/>
                <a:ext cx="889" cy="50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fontAlgn="base">
                  <a:spcBef>
                    <a:spcPct val="0"/>
                  </a:spcBef>
                  <a:spcAft>
                    <a:spcPct val="0"/>
                  </a:spcAft>
                </a:pPr>
                <a:endParaRPr lang="nl-NL" altLang="nl-NL" sz="1800">
                  <a:solidFill>
                    <a:srgbClr val="000000"/>
                  </a:solidFill>
                </a:endParaRPr>
              </a:p>
            </p:txBody>
          </p:sp>
        </p:grpSp>
        <p:cxnSp>
          <p:nvCxnSpPr>
            <p:cNvPr id="8215" name="AutoShape 12"/>
            <p:cNvCxnSpPr>
              <a:cxnSpLocks noChangeShapeType="1"/>
              <a:stCxn id="8218" idx="6"/>
              <a:endCxn id="8205" idx="3"/>
            </p:cNvCxnSpPr>
            <p:nvPr/>
          </p:nvCxnSpPr>
          <p:spPr bwMode="auto">
            <a:xfrm flipH="1" flipV="1">
              <a:off x="1986" y="1938"/>
              <a:ext cx="438" cy="101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6" name="AutoShape 13"/>
            <p:cNvCxnSpPr>
              <a:cxnSpLocks noChangeShapeType="1"/>
              <a:stCxn id="8218" idx="2"/>
              <a:endCxn id="8205" idx="3"/>
            </p:cNvCxnSpPr>
            <p:nvPr/>
          </p:nvCxnSpPr>
          <p:spPr bwMode="auto">
            <a:xfrm flipV="1">
              <a:off x="1566" y="1938"/>
              <a:ext cx="420" cy="101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7" name="AutoShape 14"/>
            <p:cNvCxnSpPr>
              <a:cxnSpLocks noChangeShapeType="1"/>
              <a:stCxn id="8205" idx="3"/>
              <a:endCxn id="8219" idx="2"/>
            </p:cNvCxnSpPr>
            <p:nvPr/>
          </p:nvCxnSpPr>
          <p:spPr bwMode="auto">
            <a:xfrm>
              <a:off x="1986" y="1938"/>
              <a:ext cx="9" cy="999"/>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1247" name="Group 15"/>
          <p:cNvGrpSpPr>
            <a:grpSpLocks/>
          </p:cNvGrpSpPr>
          <p:nvPr/>
        </p:nvGrpSpPr>
        <p:grpSpPr bwMode="auto">
          <a:xfrm>
            <a:off x="5886450" y="2570933"/>
            <a:ext cx="1411288" cy="2228851"/>
            <a:chOff x="3724" y="1944"/>
            <a:chExt cx="889" cy="1404"/>
          </a:xfrm>
        </p:grpSpPr>
        <p:grpSp>
          <p:nvGrpSpPr>
            <p:cNvPr id="8208" name="Group 16"/>
            <p:cNvGrpSpPr>
              <a:grpSpLocks/>
            </p:cNvGrpSpPr>
            <p:nvPr/>
          </p:nvGrpSpPr>
          <p:grpSpPr bwMode="auto">
            <a:xfrm>
              <a:off x="3724" y="2427"/>
              <a:ext cx="889" cy="921"/>
              <a:chOff x="4655" y="2217"/>
              <a:chExt cx="889" cy="921"/>
            </a:xfrm>
          </p:grpSpPr>
          <p:sp>
            <p:nvSpPr>
              <p:cNvPr id="8212" name="Oval 17"/>
              <p:cNvSpPr>
                <a:spLocks noChangeArrowheads="1"/>
              </p:cNvSpPr>
              <p:nvPr/>
            </p:nvSpPr>
            <p:spPr bwMode="auto">
              <a:xfrm>
                <a:off x="4670" y="2340"/>
                <a:ext cx="858" cy="79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fontAlgn="base">
                  <a:spcBef>
                    <a:spcPct val="0"/>
                  </a:spcBef>
                  <a:spcAft>
                    <a:spcPct val="0"/>
                  </a:spcAft>
                </a:pPr>
                <a:endParaRPr lang="nl-NL" altLang="nl-NL" sz="1800">
                  <a:solidFill>
                    <a:srgbClr val="000000"/>
                  </a:solidFill>
                </a:endParaRPr>
              </a:p>
            </p:txBody>
          </p:sp>
          <p:sp>
            <p:nvSpPr>
              <p:cNvPr id="8213" name="Rectangle 18"/>
              <p:cNvSpPr>
                <a:spLocks noChangeArrowheads="1"/>
              </p:cNvSpPr>
              <p:nvPr/>
            </p:nvSpPr>
            <p:spPr bwMode="auto">
              <a:xfrm>
                <a:off x="4655" y="2217"/>
                <a:ext cx="889" cy="50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fontAlgn="base">
                  <a:spcBef>
                    <a:spcPct val="0"/>
                  </a:spcBef>
                  <a:spcAft>
                    <a:spcPct val="0"/>
                  </a:spcAft>
                </a:pPr>
                <a:endParaRPr lang="nl-NL" altLang="nl-NL" sz="1800">
                  <a:solidFill>
                    <a:srgbClr val="000000"/>
                  </a:solidFill>
                </a:endParaRPr>
              </a:p>
            </p:txBody>
          </p:sp>
        </p:grpSp>
        <p:cxnSp>
          <p:nvCxnSpPr>
            <p:cNvPr id="8209" name="AutoShape 19"/>
            <p:cNvCxnSpPr>
              <a:cxnSpLocks noChangeShapeType="1"/>
              <a:stCxn id="8205" idx="1"/>
              <a:endCxn id="8212" idx="2"/>
            </p:cNvCxnSpPr>
            <p:nvPr/>
          </p:nvCxnSpPr>
          <p:spPr bwMode="auto">
            <a:xfrm flipH="1">
              <a:off x="3739" y="1944"/>
              <a:ext cx="474" cy="1005"/>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0" name="AutoShape 20"/>
            <p:cNvCxnSpPr>
              <a:cxnSpLocks noChangeShapeType="1"/>
              <a:stCxn id="8205" idx="1"/>
              <a:endCxn id="8212" idx="6"/>
            </p:cNvCxnSpPr>
            <p:nvPr/>
          </p:nvCxnSpPr>
          <p:spPr bwMode="auto">
            <a:xfrm>
              <a:off x="4213" y="1944"/>
              <a:ext cx="384" cy="1005"/>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1" name="AutoShape 21"/>
            <p:cNvCxnSpPr>
              <a:cxnSpLocks noChangeShapeType="1"/>
              <a:stCxn id="8213" idx="2"/>
              <a:endCxn id="8205" idx="1"/>
            </p:cNvCxnSpPr>
            <p:nvPr/>
          </p:nvCxnSpPr>
          <p:spPr bwMode="auto">
            <a:xfrm flipV="1">
              <a:off x="4169" y="1944"/>
              <a:ext cx="45" cy="992"/>
            </a:xfrm>
            <a:prstGeom prst="straightConnector1">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1254" name="Group 22"/>
          <p:cNvGrpSpPr>
            <a:grpSpLocks/>
          </p:cNvGrpSpPr>
          <p:nvPr/>
        </p:nvGrpSpPr>
        <p:grpSpPr bwMode="auto">
          <a:xfrm>
            <a:off x="2989263" y="2434407"/>
            <a:ext cx="3797300" cy="269875"/>
            <a:chOff x="1883" y="1851"/>
            <a:chExt cx="2392" cy="170"/>
          </a:xfrm>
        </p:grpSpPr>
        <p:sp>
          <p:nvSpPr>
            <p:cNvPr id="8205" name="Rectangle 23"/>
            <p:cNvSpPr>
              <a:spLocks noChangeArrowheads="1"/>
            </p:cNvSpPr>
            <p:nvPr/>
          </p:nvSpPr>
          <p:spPr bwMode="auto">
            <a:xfrm rot="10800000">
              <a:off x="1986" y="1896"/>
              <a:ext cx="2211" cy="8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fontAlgn="base">
                <a:spcBef>
                  <a:spcPct val="0"/>
                </a:spcBef>
                <a:spcAft>
                  <a:spcPct val="0"/>
                </a:spcAft>
              </a:pPr>
              <a:endParaRPr lang="nl-NL" altLang="nl-NL" sz="1800">
                <a:solidFill>
                  <a:srgbClr val="000000"/>
                </a:solidFill>
              </a:endParaRPr>
            </a:p>
          </p:txBody>
        </p:sp>
        <p:sp>
          <p:nvSpPr>
            <p:cNvPr id="8206" name="Oval 24"/>
            <p:cNvSpPr>
              <a:spLocks noChangeArrowheads="1"/>
            </p:cNvSpPr>
            <p:nvPr/>
          </p:nvSpPr>
          <p:spPr bwMode="auto">
            <a:xfrm>
              <a:off x="1883" y="1851"/>
              <a:ext cx="180" cy="160"/>
            </a:xfrm>
            <a:prstGeom prst="ellipse">
              <a:avLst/>
            </a:prstGeom>
            <a:solidFill>
              <a:srgbClr val="00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fontAlgn="base">
                <a:spcBef>
                  <a:spcPct val="0"/>
                </a:spcBef>
                <a:spcAft>
                  <a:spcPct val="0"/>
                </a:spcAft>
              </a:pPr>
              <a:endParaRPr lang="nl-NL" altLang="nl-NL" sz="1800">
                <a:solidFill>
                  <a:srgbClr val="000000"/>
                </a:solidFill>
              </a:endParaRPr>
            </a:p>
          </p:txBody>
        </p:sp>
        <p:sp>
          <p:nvSpPr>
            <p:cNvPr id="8207" name="Oval 25"/>
            <p:cNvSpPr>
              <a:spLocks noChangeArrowheads="1"/>
            </p:cNvSpPr>
            <p:nvPr/>
          </p:nvSpPr>
          <p:spPr bwMode="auto">
            <a:xfrm>
              <a:off x="4095" y="1861"/>
              <a:ext cx="180" cy="160"/>
            </a:xfrm>
            <a:prstGeom prst="ellipse">
              <a:avLst/>
            </a:prstGeom>
            <a:solidFill>
              <a:srgbClr val="0000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fontAlgn="base">
                <a:spcBef>
                  <a:spcPct val="0"/>
                </a:spcBef>
                <a:spcAft>
                  <a:spcPct val="0"/>
                </a:spcAft>
              </a:pPr>
              <a:endParaRPr lang="nl-NL" altLang="nl-NL" sz="1800">
                <a:solidFill>
                  <a:srgbClr val="000000"/>
                </a:solidFill>
              </a:endParaRPr>
            </a:p>
          </p:txBody>
        </p:sp>
      </p:grpSp>
      <p:sp>
        <p:nvSpPr>
          <p:cNvPr id="351258" name="Text Box 26"/>
          <p:cNvSpPr txBox="1">
            <a:spLocks noChangeArrowheads="1"/>
          </p:cNvSpPr>
          <p:nvPr/>
        </p:nvSpPr>
        <p:spPr bwMode="auto">
          <a:xfrm>
            <a:off x="899592" y="3008288"/>
            <a:ext cx="17534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fontAlgn="base">
              <a:spcBef>
                <a:spcPct val="0"/>
              </a:spcBef>
              <a:spcAft>
                <a:spcPct val="0"/>
              </a:spcAft>
            </a:pPr>
            <a:r>
              <a:rPr lang="en-US" altLang="nl-NL" sz="1800" b="1" dirty="0">
                <a:solidFill>
                  <a:srgbClr val="FF0000"/>
                </a:solidFill>
              </a:rPr>
              <a:t>V</a:t>
            </a:r>
            <a:r>
              <a:rPr lang="en-US" altLang="nl-NL" sz="1800" b="1" dirty="0" smtClean="0">
                <a:solidFill>
                  <a:srgbClr val="FF0000"/>
                </a:solidFill>
              </a:rPr>
              <a:t>ulnerabilities</a:t>
            </a:r>
            <a:endParaRPr lang="nl-NL" altLang="nl-NL" sz="1800" b="1" dirty="0">
              <a:solidFill>
                <a:srgbClr val="FF0000"/>
              </a:solidFill>
            </a:endParaRPr>
          </a:p>
        </p:txBody>
      </p:sp>
      <p:sp>
        <p:nvSpPr>
          <p:cNvPr id="351259" name="Text Box 27"/>
          <p:cNvSpPr txBox="1">
            <a:spLocks noChangeArrowheads="1"/>
          </p:cNvSpPr>
          <p:nvPr/>
        </p:nvSpPr>
        <p:spPr bwMode="auto">
          <a:xfrm>
            <a:off x="6955631" y="3008288"/>
            <a:ext cx="205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algn="ctr" eaLnBrk="0" fontAlgn="base" hangingPunct="0">
              <a:spcBef>
                <a:spcPct val="0"/>
              </a:spcBef>
              <a:spcAft>
                <a:spcPct val="0"/>
              </a:spcAft>
              <a:defRPr sz="2800">
                <a:solidFill>
                  <a:schemeClr val="tx1"/>
                </a:solidFill>
                <a:latin typeface="Arial" charset="0"/>
              </a:defRPr>
            </a:lvl6pPr>
            <a:lvl7pPr marL="2971800" indent="-228600" algn="ctr" eaLnBrk="0" fontAlgn="base" hangingPunct="0">
              <a:spcBef>
                <a:spcPct val="0"/>
              </a:spcBef>
              <a:spcAft>
                <a:spcPct val="0"/>
              </a:spcAft>
              <a:defRPr sz="2800">
                <a:solidFill>
                  <a:schemeClr val="tx1"/>
                </a:solidFill>
                <a:latin typeface="Arial" charset="0"/>
              </a:defRPr>
            </a:lvl7pPr>
            <a:lvl8pPr marL="3429000" indent="-228600" algn="ctr" eaLnBrk="0" fontAlgn="base" hangingPunct="0">
              <a:spcBef>
                <a:spcPct val="0"/>
              </a:spcBef>
              <a:spcAft>
                <a:spcPct val="0"/>
              </a:spcAft>
              <a:defRPr sz="2800">
                <a:solidFill>
                  <a:schemeClr val="tx1"/>
                </a:solidFill>
                <a:latin typeface="Arial" charset="0"/>
              </a:defRPr>
            </a:lvl8pPr>
            <a:lvl9pPr marL="3886200" indent="-228600" algn="ctr" eaLnBrk="0" fontAlgn="base" hangingPunct="0">
              <a:spcBef>
                <a:spcPct val="0"/>
              </a:spcBef>
              <a:spcAft>
                <a:spcPct val="0"/>
              </a:spcAft>
              <a:defRPr sz="2800">
                <a:solidFill>
                  <a:schemeClr val="tx1"/>
                </a:solidFill>
                <a:latin typeface="Arial" charset="0"/>
              </a:defRPr>
            </a:lvl9pPr>
          </a:lstStyle>
          <a:p>
            <a:pPr fontAlgn="base">
              <a:spcBef>
                <a:spcPct val="0"/>
              </a:spcBef>
              <a:spcAft>
                <a:spcPct val="0"/>
              </a:spcAft>
            </a:pPr>
            <a:r>
              <a:rPr lang="en-US" altLang="nl-NL" sz="1800" b="1" dirty="0">
                <a:solidFill>
                  <a:srgbClr val="FF0000"/>
                </a:solidFill>
              </a:rPr>
              <a:t>Integrity controls</a:t>
            </a:r>
            <a:endParaRPr lang="nl-NL" altLang="nl-NL" sz="1800" b="1" dirty="0">
              <a:solidFill>
                <a:srgbClr val="FF0000"/>
              </a:solidFill>
            </a:endParaRPr>
          </a:p>
        </p:txBody>
      </p:sp>
      <p:pic>
        <p:nvPicPr>
          <p:cNvPr id="27" name="Imagen 26" descr="\\Scpfileserver\dri\DRI Internacional\INTOSAI\IntoSAINT\IntoSAINT en OLACEFS\04 Divulgación\Banner Sitio Web OLACEFS\02 Logo IntoSAIN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68" y="969145"/>
            <a:ext cx="3211572" cy="764515"/>
          </a:xfrm>
          <a:prstGeom prst="rect">
            <a:avLst/>
          </a:prstGeom>
          <a:noFill/>
          <a:ln>
            <a:noFill/>
          </a:ln>
        </p:spPr>
      </p:pic>
      <p:sp>
        <p:nvSpPr>
          <p:cNvPr id="26"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13</a:t>
            </a:r>
          </a:p>
        </p:txBody>
      </p:sp>
    </p:spTree>
    <p:extLst>
      <p:ext uri="{BB962C8B-B14F-4D97-AF65-F5344CB8AC3E}">
        <p14:creationId xmlns:p14="http://schemas.microsoft.com/office/powerpoint/2010/main" val="3354974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48680"/>
            <a:ext cx="8229600" cy="1080120"/>
          </a:xfrm>
        </p:spPr>
        <p:txBody>
          <a:bodyPr/>
          <a:lstStyle/>
          <a:p>
            <a:r>
              <a:rPr lang="nl-NL" b="1" dirty="0" smtClean="0">
                <a:solidFill>
                  <a:schemeClr val="bg1">
                    <a:lumMod val="50000"/>
                  </a:schemeClr>
                </a:solidFill>
              </a:rPr>
              <a:t>INTOSAI tool </a:t>
            </a:r>
            <a:endParaRPr lang="nl-NL" b="1" dirty="0">
              <a:solidFill>
                <a:schemeClr val="bg1">
                  <a:lumMod val="50000"/>
                </a:schemeClr>
              </a:solidFill>
            </a:endParaRP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73431870"/>
              </p:ext>
            </p:extLst>
          </p:nvPr>
        </p:nvGraphicFramePr>
        <p:xfrm>
          <a:off x="683568" y="1484784"/>
          <a:ext cx="800323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14</a:t>
            </a:r>
          </a:p>
        </p:txBody>
      </p:sp>
    </p:spTree>
    <p:extLst>
      <p:ext uri="{BB962C8B-B14F-4D97-AF65-F5344CB8AC3E}">
        <p14:creationId xmlns:p14="http://schemas.microsoft.com/office/powerpoint/2010/main" val="1496995801"/>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p:nvPr/>
        </p:nvPicPr>
        <p:blipFill>
          <a:blip r:embed="rId3">
            <a:extLst>
              <a:ext uri="{28A0092B-C50C-407E-A947-70E740481C1C}">
                <a14:useLocalDpi xmlns:a14="http://schemas.microsoft.com/office/drawing/2010/main" val="0"/>
              </a:ext>
            </a:extLst>
          </a:blip>
          <a:stretch>
            <a:fillRect/>
          </a:stretch>
        </p:blipFill>
        <p:spPr>
          <a:xfrm>
            <a:off x="755576" y="1052735"/>
            <a:ext cx="7416824" cy="5137541"/>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5576" y="1145397"/>
            <a:ext cx="7236115" cy="497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179" b="5922"/>
          <a:stretch/>
        </p:blipFill>
        <p:spPr bwMode="auto">
          <a:xfrm>
            <a:off x="505721" y="1155829"/>
            <a:ext cx="8314751" cy="483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15</a:t>
            </a:r>
          </a:p>
        </p:txBody>
      </p:sp>
    </p:spTree>
    <p:extLst>
      <p:ext uri="{BB962C8B-B14F-4D97-AF65-F5344CB8AC3E}">
        <p14:creationId xmlns:p14="http://schemas.microsoft.com/office/powerpoint/2010/main" val="859413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268760"/>
            <a:ext cx="7588082" cy="4840684"/>
          </a:xfrm>
          <a:prstGeom prst="rect">
            <a:avLst/>
          </a:prstGeom>
        </p:spPr>
      </p:pic>
      <p:sp>
        <p:nvSpPr>
          <p:cNvPr id="3"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16</a:t>
            </a:r>
          </a:p>
        </p:txBody>
      </p:sp>
    </p:spTree>
    <p:extLst>
      <p:ext uri="{BB962C8B-B14F-4D97-AF65-F5344CB8AC3E}">
        <p14:creationId xmlns:p14="http://schemas.microsoft.com/office/powerpoint/2010/main" val="41026272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1720" y="908720"/>
            <a:ext cx="4968552" cy="4968552"/>
          </a:xfrm>
        </p:spPr>
      </p:pic>
      <p:sp>
        <p:nvSpPr>
          <p:cNvPr id="3"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17</a:t>
            </a:r>
          </a:p>
        </p:txBody>
      </p:sp>
    </p:spTree>
    <p:extLst>
      <p:ext uri="{BB962C8B-B14F-4D97-AF65-F5344CB8AC3E}">
        <p14:creationId xmlns:p14="http://schemas.microsoft.com/office/powerpoint/2010/main" val="11416493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943618"/>
            <a:ext cx="6994887" cy="2206542"/>
          </a:xfrm>
        </p:spPr>
        <p:txBody>
          <a:bodyPr/>
          <a:lstStyle/>
          <a:p>
            <a:r>
              <a:rPr lang="nl-NL" sz="3200" dirty="0" smtClean="0">
                <a:solidFill>
                  <a:schemeClr val="bg1">
                    <a:lumMod val="50000"/>
                  </a:schemeClr>
                </a:solidFill>
              </a:rPr>
              <a:t>Thank you for your kind attention!</a:t>
            </a:r>
            <a:r>
              <a:rPr lang="nl-NL" sz="3200" dirty="0">
                <a:solidFill>
                  <a:schemeClr val="bg1">
                    <a:lumMod val="50000"/>
                  </a:schemeClr>
                </a:solidFill>
              </a:rPr>
              <a:t/>
            </a:r>
            <a:br>
              <a:rPr lang="nl-NL" sz="3200" dirty="0">
                <a:solidFill>
                  <a:schemeClr val="bg1">
                    <a:lumMod val="50000"/>
                  </a:schemeClr>
                </a:solidFill>
              </a:rPr>
            </a:br>
            <a:r>
              <a:rPr lang="nl-NL" dirty="0" smtClean="0"/>
              <a:t/>
            </a:r>
            <a:br>
              <a:rPr lang="nl-NL" dirty="0" smtClean="0"/>
            </a:br>
            <a:r>
              <a:rPr lang="nl-NL" sz="1800" dirty="0" smtClean="0">
                <a:latin typeface="+mn-lt"/>
              </a:rPr>
              <a:t>Webpage: </a:t>
            </a:r>
            <a:r>
              <a:rPr lang="nl-NL" sz="1800" dirty="0" smtClean="0">
                <a:latin typeface="+mn-lt"/>
                <a:hlinkClick r:id="rId3"/>
              </a:rPr>
              <a:t>www.courtofaudit.nl/intosaint</a:t>
            </a:r>
            <a:r>
              <a:rPr lang="nl-NL" sz="1800" dirty="0" smtClean="0">
                <a:latin typeface="+mn-lt"/>
              </a:rPr>
              <a:t/>
            </a:r>
            <a:br>
              <a:rPr lang="nl-NL" sz="1800" dirty="0" smtClean="0">
                <a:latin typeface="+mn-lt"/>
              </a:rPr>
            </a:br>
            <a:r>
              <a:rPr lang="nl-NL" sz="1800" dirty="0" smtClean="0">
                <a:latin typeface="+mn-lt"/>
              </a:rPr>
              <a:t>Mail: IntoSAINT @rekenkamer.nl</a:t>
            </a:r>
            <a:br>
              <a:rPr lang="nl-NL" sz="1800" dirty="0" smtClean="0">
                <a:latin typeface="+mn-lt"/>
              </a:rPr>
            </a:br>
            <a:r>
              <a:rPr lang="nl-NL" sz="1800" dirty="0" smtClean="0">
                <a:latin typeface="+mn-lt"/>
              </a:rPr>
              <a:t>Mail: M.Janson@ rekenkamer.nl</a:t>
            </a:r>
            <a:endParaRPr lang="nl-NL" sz="1800" dirty="0">
              <a:latin typeface="+mn-lt"/>
            </a:endParaRPr>
          </a:p>
        </p:txBody>
      </p:sp>
      <p:sp>
        <p:nvSpPr>
          <p:cNvPr id="4" name="Tekstvak 3"/>
          <p:cNvSpPr txBox="1"/>
          <p:nvPr/>
        </p:nvSpPr>
        <p:spPr>
          <a:xfrm>
            <a:off x="1691680" y="2059742"/>
            <a:ext cx="184731" cy="369332"/>
          </a:xfrm>
          <a:prstGeom prst="rect">
            <a:avLst/>
          </a:prstGeom>
          <a:noFill/>
        </p:spPr>
        <p:txBody>
          <a:bodyPr wrap="none" rtlCol="0">
            <a:spAutoFit/>
          </a:bodyPr>
          <a:lstStyle/>
          <a:p>
            <a:endParaRPr lang="nl-NL" dirty="0">
              <a:solidFill>
                <a:srgbClr val="000000"/>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3150160"/>
            <a:ext cx="6998746" cy="319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18</a:t>
            </a:r>
          </a:p>
        </p:txBody>
      </p:sp>
      <p:sp>
        <p:nvSpPr>
          <p:cNvPr id="6" name="Botón de acción: Inicio 5">
            <a:hlinkClick r:id="rId5" action="ppaction://hlinksldjump" highlightClick="1"/>
          </p:cNvPr>
          <p:cNvSpPr/>
          <p:nvPr/>
        </p:nvSpPr>
        <p:spPr>
          <a:xfrm>
            <a:off x="107504" y="6309320"/>
            <a:ext cx="432048" cy="342037"/>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04340826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xfrm>
            <a:off x="468660" y="1700808"/>
            <a:ext cx="5831532" cy="2187674"/>
          </a:xfrm>
        </p:spPr>
        <p:txBody>
          <a:bodyPr>
            <a:normAutofit/>
          </a:bodyPr>
          <a:lstStyle/>
          <a:p>
            <a:r>
              <a:rPr lang="pt-BR" sz="2800" i="1" dirty="0" smtClean="0"/>
              <a:t>La </a:t>
            </a:r>
            <a:r>
              <a:rPr lang="pt-BR" sz="2800" i="1" dirty="0" err="1" smtClean="0"/>
              <a:t>implementación</a:t>
            </a:r>
            <a:r>
              <a:rPr lang="pt-BR" sz="2800" i="1" dirty="0" smtClean="0"/>
              <a:t> de IntoSAINT </a:t>
            </a:r>
            <a:r>
              <a:rPr lang="pt-BR" sz="2800" i="1" dirty="0" err="1" smtClean="0"/>
              <a:t>en</a:t>
            </a:r>
            <a:r>
              <a:rPr lang="pt-BR" sz="2800" i="1" dirty="0" smtClean="0"/>
              <a:t> </a:t>
            </a:r>
            <a:r>
              <a:rPr lang="pt-BR" sz="2800" i="1" dirty="0" err="1" smtClean="0"/>
              <a:t>la</a:t>
            </a:r>
            <a:r>
              <a:rPr lang="pt-BR" sz="2800" i="1" dirty="0" smtClean="0"/>
              <a:t> EFS nacional. El caso de Costa Rica</a:t>
            </a:r>
            <a:endParaRPr lang="pt-BR" sz="2800" i="1" dirty="0"/>
          </a:p>
        </p:txBody>
      </p:sp>
      <p:sp>
        <p:nvSpPr>
          <p:cNvPr id="6" name="2 Subtítulo"/>
          <p:cNvSpPr>
            <a:spLocks noGrp="1"/>
          </p:cNvSpPr>
          <p:nvPr>
            <p:ph type="subTitle" idx="1"/>
          </p:nvPr>
        </p:nvSpPr>
        <p:spPr>
          <a:xfrm>
            <a:off x="0" y="3861048"/>
            <a:ext cx="6804248" cy="838944"/>
          </a:xfrm>
        </p:spPr>
        <p:txBody>
          <a:bodyPr>
            <a:noAutofit/>
          </a:bodyPr>
          <a:lstStyle/>
          <a:p>
            <a:r>
              <a:rPr lang="en-US" sz="2000" dirty="0" smtClean="0"/>
              <a:t>Sra. </a:t>
            </a:r>
            <a:r>
              <a:rPr lang="en-US" sz="2000" dirty="0" err="1" smtClean="0"/>
              <a:t>Nuria</a:t>
            </a:r>
            <a:r>
              <a:rPr lang="en-US" sz="2000" dirty="0" smtClean="0"/>
              <a:t> </a:t>
            </a:r>
            <a:r>
              <a:rPr lang="en-US" sz="2000" dirty="0" err="1" smtClean="0"/>
              <a:t>Zumbado</a:t>
            </a:r>
            <a:endParaRPr lang="en-US" sz="2000" dirty="0"/>
          </a:p>
          <a:p>
            <a:r>
              <a:rPr lang="es-MX" sz="2000" dirty="0" smtClean="0"/>
              <a:t>Contraloría General de la República (CGR) de Costa Rica</a:t>
            </a:r>
            <a:endParaRPr lang="en-US" sz="2000" dirty="0"/>
          </a:p>
        </p:txBody>
      </p:sp>
      <p:pic>
        <p:nvPicPr>
          <p:cNvPr id="5" name="Picture 4" descr="http://cgrw01.cgr.go.cr/ninis/images/logo_new_cg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5980" y="4941168"/>
            <a:ext cx="2592288" cy="92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3800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310870"/>
            <a:ext cx="8229600" cy="1080120"/>
          </a:xfrm>
        </p:spPr>
        <p:txBody>
          <a:bodyPr/>
          <a:lstStyle/>
          <a:p>
            <a:r>
              <a:rPr lang="es-MX" b="1" dirty="0" smtClean="0">
                <a:solidFill>
                  <a:schemeClr val="bg1">
                    <a:lumMod val="50000"/>
                  </a:schemeClr>
                </a:solidFill>
              </a:rPr>
              <a:t>Ponentes</a:t>
            </a:r>
            <a:endParaRPr lang="es-MX" b="1" dirty="0">
              <a:solidFill>
                <a:schemeClr val="bg1">
                  <a:lumMod val="50000"/>
                </a:schemeClr>
              </a:solidFill>
            </a:endParaRPr>
          </a:p>
        </p:txBody>
      </p:sp>
      <p:sp>
        <p:nvSpPr>
          <p:cNvPr id="4" name="3 Marcador de contenido"/>
          <p:cNvSpPr>
            <a:spLocks noGrp="1"/>
          </p:cNvSpPr>
          <p:nvPr>
            <p:ph idx="1"/>
          </p:nvPr>
        </p:nvSpPr>
        <p:spPr>
          <a:xfrm>
            <a:off x="2119566" y="1478450"/>
            <a:ext cx="2606958" cy="1080120"/>
          </a:xfrm>
        </p:spPr>
        <p:txBody>
          <a:bodyPr>
            <a:normAutofit/>
          </a:bodyPr>
          <a:lstStyle/>
          <a:p>
            <a:pPr marL="0" indent="0">
              <a:buNone/>
            </a:pPr>
            <a:r>
              <a:rPr lang="es-MX" sz="1800" b="1" dirty="0" smtClean="0"/>
              <a:t>Sra. Marion </a:t>
            </a:r>
            <a:r>
              <a:rPr lang="es-MX" sz="1800" b="1" dirty="0" err="1" smtClean="0"/>
              <a:t>Janson</a:t>
            </a:r>
            <a:endParaRPr lang="es-MX" sz="1800" b="1" dirty="0" smtClean="0"/>
          </a:p>
          <a:p>
            <a:pPr marL="0" indent="0">
              <a:buNone/>
            </a:pPr>
            <a:r>
              <a:rPr lang="es-MX" sz="1600" dirty="0" smtClean="0"/>
              <a:t>Tribunal de Cuentas de los </a:t>
            </a:r>
            <a:r>
              <a:rPr lang="es-MX" sz="1600" b="1" dirty="0" smtClean="0"/>
              <a:t>Países Bajos</a:t>
            </a:r>
            <a:endParaRPr lang="es-MX" sz="1600" b="1" dirty="0"/>
          </a:p>
        </p:txBody>
      </p:sp>
      <p:pic>
        <p:nvPicPr>
          <p:cNvPr id="5" name="Imagen 4" descr="\\Scpfileserver\dri\DRI Internacional\OLACEFS\Asamblea General\2015 XXV México\Paneles y Sesiones\25nov15 - Integridad &amp; IntoSAINT\Panelistas\01 Marion Janson (Países Bajos).jpg">
            <a:hlinkClick r:id="rId2" action="ppaction://hlinksldjump"/>
          </p:cNvPr>
          <p:cNvPicPr/>
          <p:nvPr/>
        </p:nvPicPr>
        <p:blipFill rotWithShape="1">
          <a:blip r:embed="rId3" cstate="print">
            <a:extLst>
              <a:ext uri="{28A0092B-C50C-407E-A947-70E740481C1C}">
                <a14:useLocalDpi xmlns:a14="http://schemas.microsoft.com/office/drawing/2010/main" val="0"/>
              </a:ext>
            </a:extLst>
          </a:blip>
          <a:srcRect t="14147"/>
          <a:stretch/>
        </p:blipFill>
        <p:spPr bwMode="auto">
          <a:xfrm>
            <a:off x="799438" y="1380335"/>
            <a:ext cx="1170940" cy="127635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7" name="Imagen 6" descr="\\Scpfileserver\dri\DRI Internacional\OLACEFS\Asamblea General\2015 XXV México\Paneles y Sesiones\25nov15 - Integridad &amp; IntoSAINT\Panelistas\01 Renato Kanemoto (Brasil).JPG">
            <a:hlinkClick r:id="rId4" action="ppaction://hlinksldjump"/>
          </p:cNvPr>
          <p:cNvPicPr/>
          <p:nvPr/>
        </p:nvPicPr>
        <p:blipFill rotWithShape="1">
          <a:blip r:embed="rId5" cstate="print">
            <a:extLst>
              <a:ext uri="{28A0092B-C50C-407E-A947-70E740481C1C}">
                <a14:useLocalDpi xmlns:a14="http://schemas.microsoft.com/office/drawing/2010/main" val="0"/>
              </a:ext>
            </a:extLst>
          </a:blip>
          <a:srcRect b="14286"/>
          <a:stretch/>
        </p:blipFill>
        <p:spPr bwMode="auto">
          <a:xfrm>
            <a:off x="774946" y="3510640"/>
            <a:ext cx="1143000" cy="130683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8" name="Imagen 7" descr="\\Scpfileserver\dri\DRI Internacional\OLACEFS\Asamblea General\2015 XXV México\Paneles y Sesiones\25nov15 - Integridad &amp; IntoSAINT\Panelistas\01 Osvaldo Rudloff (Chile).jpg">
            <a:hlinkClick r:id="rId6" action="ppaction://hlinksldjump"/>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0032" y="3472036"/>
            <a:ext cx="1181100" cy="1181100"/>
          </a:xfrm>
          <a:prstGeom prst="rect">
            <a:avLst/>
          </a:prstGeom>
          <a:ln>
            <a:noFill/>
          </a:ln>
          <a:effectLst>
            <a:outerShdw blurRad="190500" algn="tl" rotWithShape="0">
              <a:srgbClr val="000000">
                <a:alpha val="70000"/>
              </a:srgbClr>
            </a:outerShdw>
          </a:effectLst>
        </p:spPr>
      </p:pic>
      <p:pic>
        <p:nvPicPr>
          <p:cNvPr id="9" name="Imagen 8" descr="\\Scpfileserver\dri\DRI Internacional\OLACEFS\Asamblea General\2015 XXV México\Paneles y Sesiones\25nov15 - Integridad &amp; IntoSAINT\Panelistas\01 Benjamín Fuentes (México).jpg">
            <a:hlinkClick r:id="rId8" action="ppaction://hlinksldjump"/>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1760" y="5157192"/>
            <a:ext cx="1392555" cy="1076325"/>
          </a:xfrm>
          <a:prstGeom prst="rect">
            <a:avLst/>
          </a:prstGeom>
          <a:ln>
            <a:noFill/>
          </a:ln>
          <a:effectLst>
            <a:outerShdw blurRad="190500" algn="tl" rotWithShape="0">
              <a:srgbClr val="000000">
                <a:alpha val="70000"/>
              </a:srgbClr>
            </a:outerShdw>
          </a:effectLst>
        </p:spPr>
      </p:pic>
      <p:sp>
        <p:nvSpPr>
          <p:cNvPr id="11" name="3 Marcador de contenido"/>
          <p:cNvSpPr txBox="1">
            <a:spLocks/>
          </p:cNvSpPr>
          <p:nvPr/>
        </p:nvSpPr>
        <p:spPr>
          <a:xfrm>
            <a:off x="2119566" y="3465963"/>
            <a:ext cx="2606958"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1800" b="1" dirty="0" smtClean="0"/>
              <a:t>Sr. Renato </a:t>
            </a:r>
            <a:r>
              <a:rPr lang="es-MX" sz="1800" b="1" dirty="0" err="1" smtClean="0"/>
              <a:t>Kanemoto</a:t>
            </a:r>
            <a:endParaRPr lang="es-MX" sz="1800" b="1" dirty="0" smtClean="0"/>
          </a:p>
          <a:p>
            <a:pPr marL="0" indent="0">
              <a:buFont typeface="Arial" pitchFamily="34" charset="0"/>
              <a:buNone/>
            </a:pPr>
            <a:r>
              <a:rPr lang="es-MX" sz="1600" dirty="0" smtClean="0"/>
              <a:t>Tribunal de Cuentas de la Unión de </a:t>
            </a:r>
            <a:r>
              <a:rPr lang="es-MX" sz="1600" b="1" dirty="0" smtClean="0"/>
              <a:t>Brasil</a:t>
            </a:r>
            <a:endParaRPr lang="es-MX" sz="1600" b="1" dirty="0"/>
          </a:p>
        </p:txBody>
      </p:sp>
      <p:sp>
        <p:nvSpPr>
          <p:cNvPr id="12" name="3 Marcador de contenido"/>
          <p:cNvSpPr txBox="1">
            <a:spLocks/>
          </p:cNvSpPr>
          <p:nvPr/>
        </p:nvSpPr>
        <p:spPr>
          <a:xfrm>
            <a:off x="6190235" y="3501008"/>
            <a:ext cx="2606958"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1800" b="1" dirty="0" smtClean="0"/>
              <a:t>Sr. Osvaldo Rudloff</a:t>
            </a:r>
          </a:p>
          <a:p>
            <a:pPr marL="0" indent="0">
              <a:buFont typeface="Arial" pitchFamily="34" charset="0"/>
              <a:buNone/>
            </a:pPr>
            <a:r>
              <a:rPr lang="es-MX" sz="1600" dirty="0" smtClean="0"/>
              <a:t>Contraloría General de la República de </a:t>
            </a:r>
            <a:r>
              <a:rPr lang="es-MX" sz="1600" b="1" dirty="0" smtClean="0"/>
              <a:t>Chile</a:t>
            </a:r>
            <a:endParaRPr lang="es-MX" sz="1600" b="1" dirty="0"/>
          </a:p>
        </p:txBody>
      </p:sp>
      <p:sp>
        <p:nvSpPr>
          <p:cNvPr id="13" name="3 Marcador de contenido"/>
          <p:cNvSpPr txBox="1">
            <a:spLocks/>
          </p:cNvSpPr>
          <p:nvPr/>
        </p:nvSpPr>
        <p:spPr>
          <a:xfrm>
            <a:off x="3923928" y="5163416"/>
            <a:ext cx="3672408" cy="108012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2000" b="1" dirty="0" smtClean="0"/>
              <a:t>Sr. Benjamín Fuentes (moderador)</a:t>
            </a:r>
          </a:p>
          <a:p>
            <a:pPr marL="0" indent="0">
              <a:buFont typeface="Arial" pitchFamily="34" charset="0"/>
              <a:buNone/>
            </a:pPr>
            <a:r>
              <a:rPr lang="es-MX" sz="1800" dirty="0" smtClean="0"/>
              <a:t>Auditoría Superior de la Federación de </a:t>
            </a:r>
            <a:r>
              <a:rPr lang="es-MX" sz="1800" b="1" dirty="0" smtClean="0"/>
              <a:t>México</a:t>
            </a:r>
            <a:endParaRPr lang="es-MX" sz="1800" b="1" dirty="0"/>
          </a:p>
        </p:txBody>
      </p:sp>
      <p:pic>
        <p:nvPicPr>
          <p:cNvPr id="14" name="Imagen 13" descr="\\Scpfileserver\dri\DRI Internacional\OLACEFS\Asamblea General\2015 XXV México\Paneles y Sesiones\25nov15 - Integridad &amp; IntoSAINT\Panelistas\01 Nuria Zumbado Freer (Costa Rica).jpg">
            <a:hlinkClick r:id="rId10" action="ppaction://hlinksldjump"/>
          </p:cNvPr>
          <p:cNvPicPr/>
          <p:nvPr/>
        </p:nvPicPr>
        <p:blipFill rotWithShape="1">
          <a:blip r:embed="rId11" cstate="print">
            <a:extLst>
              <a:ext uri="{28A0092B-C50C-407E-A947-70E740481C1C}">
                <a14:useLocalDpi xmlns:a14="http://schemas.microsoft.com/office/drawing/2010/main" val="0"/>
              </a:ext>
            </a:extLst>
          </a:blip>
          <a:srcRect b="18868"/>
          <a:stretch/>
        </p:blipFill>
        <p:spPr bwMode="auto">
          <a:xfrm>
            <a:off x="4844005" y="1506101"/>
            <a:ext cx="1162050" cy="126809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5" name="3 Marcador de contenido"/>
          <p:cNvSpPr txBox="1">
            <a:spLocks/>
          </p:cNvSpPr>
          <p:nvPr/>
        </p:nvSpPr>
        <p:spPr>
          <a:xfrm>
            <a:off x="6177512" y="1551031"/>
            <a:ext cx="2447624"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MX" sz="1800" b="1" dirty="0" smtClean="0"/>
              <a:t>Sra. Nuria Zumbado</a:t>
            </a:r>
          </a:p>
          <a:p>
            <a:pPr marL="0" indent="0">
              <a:buFont typeface="Arial" pitchFamily="34" charset="0"/>
              <a:buNone/>
            </a:pPr>
            <a:r>
              <a:rPr lang="es-MX" sz="1600" dirty="0" smtClean="0"/>
              <a:t>Contraloría General de la República de </a:t>
            </a:r>
            <a:r>
              <a:rPr lang="es-MX" sz="1600" b="1" dirty="0"/>
              <a:t>C</a:t>
            </a:r>
            <a:r>
              <a:rPr lang="es-MX" sz="1600" b="1" dirty="0" smtClean="0"/>
              <a:t>osta Rica</a:t>
            </a:r>
            <a:endParaRPr lang="es-MX" sz="1600" b="1" dirty="0"/>
          </a:p>
        </p:txBody>
      </p:sp>
      <p:pic>
        <p:nvPicPr>
          <p:cNvPr id="16" name="Picture 33">
            <a:hlinkClick r:id="rId2"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hidden">
          <a:xfrm>
            <a:off x="2196410" y="2416100"/>
            <a:ext cx="2231574" cy="29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ptnosenado.org.br/site/images/logo_tcu.jpg">
            <a:hlinkClick r:id="rId4"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91880" y="4083795"/>
            <a:ext cx="780487" cy="785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upload.wikimedia.org/wikipedia/commons/thumb/0/07/Contraloria_General_de_la_Republica_de_Chile.png/250px-Contraloria_General_de_la_Republica_de_Chile.png">
            <a:hlinkClick r:id="rId6"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01762" y="4150518"/>
            <a:ext cx="791129" cy="79112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cgrw01.cgr.go.cr/ninis/images/logo_new_cgr.png">
            <a:hlinkClick r:id="rId10"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4602" y="2383409"/>
            <a:ext cx="1488289" cy="531688"/>
          </a:xfrm>
          <a:prstGeom prst="rect">
            <a:avLst/>
          </a:prstGeom>
          <a:noFill/>
          <a:extLst>
            <a:ext uri="{909E8E84-426E-40DD-AFC4-6F175D3DCCD1}">
              <a14:hiddenFill xmlns:a14="http://schemas.microsoft.com/office/drawing/2010/main">
                <a:solidFill>
                  <a:srgbClr val="FFFFFF"/>
                </a:solidFill>
              </a14:hiddenFill>
            </a:ext>
          </a:extLst>
        </p:spPr>
      </p:pic>
      <p:pic>
        <p:nvPicPr>
          <p:cNvPr id="19" name="8 Imagen">
            <a:hlinkClick r:id="rId8"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17148" y="5828681"/>
            <a:ext cx="1584176" cy="553151"/>
          </a:xfrm>
          <a:prstGeom prst="rect">
            <a:avLst/>
          </a:prstGeom>
        </p:spPr>
      </p:pic>
      <p:sp>
        <p:nvSpPr>
          <p:cNvPr id="20"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Triángulo isósceles"/>
          <p:cNvSpPr/>
          <p:nvPr/>
        </p:nvSpPr>
        <p:spPr>
          <a:xfrm rot="10800000">
            <a:off x="900113" y="1457226"/>
            <a:ext cx="6767512" cy="4897438"/>
          </a:xfrm>
          <a:prstGeom prst="triangle">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R"/>
          </a:p>
        </p:txBody>
      </p:sp>
      <p:graphicFrame>
        <p:nvGraphicFramePr>
          <p:cNvPr id="368" name="367 Diagrama"/>
          <p:cNvGraphicFramePr/>
          <p:nvPr>
            <p:extLst>
              <p:ext uri="{D42A27DB-BD31-4B8C-83A1-F6EECF244321}">
                <p14:modId xmlns:p14="http://schemas.microsoft.com/office/powerpoint/2010/main" val="2550626084"/>
              </p:ext>
            </p:extLst>
          </p:nvPr>
        </p:nvGraphicFramePr>
        <p:xfrm>
          <a:off x="1475656" y="156983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220" name="Group 457"/>
          <p:cNvGrpSpPr>
            <a:grpSpLocks/>
          </p:cNvGrpSpPr>
          <p:nvPr/>
        </p:nvGrpSpPr>
        <p:grpSpPr bwMode="auto">
          <a:xfrm>
            <a:off x="5940425" y="1412776"/>
            <a:ext cx="2519363" cy="4005263"/>
            <a:chOff x="1324" y="1227"/>
            <a:chExt cx="1587" cy="2523"/>
          </a:xfrm>
        </p:grpSpPr>
        <p:grpSp>
          <p:nvGrpSpPr>
            <p:cNvPr id="9225" name="Group 196"/>
            <p:cNvGrpSpPr>
              <a:grpSpLocks/>
            </p:cNvGrpSpPr>
            <p:nvPr/>
          </p:nvGrpSpPr>
          <p:grpSpPr bwMode="auto">
            <a:xfrm>
              <a:off x="1808" y="1475"/>
              <a:ext cx="132" cy="323"/>
              <a:chOff x="3704" y="2975"/>
              <a:chExt cx="204" cy="459"/>
            </a:xfrm>
          </p:grpSpPr>
          <p:grpSp>
            <p:nvGrpSpPr>
              <p:cNvPr id="9568" name="Group 197"/>
              <p:cNvGrpSpPr>
                <a:grpSpLocks/>
              </p:cNvGrpSpPr>
              <p:nvPr/>
            </p:nvGrpSpPr>
            <p:grpSpPr bwMode="auto">
              <a:xfrm>
                <a:off x="3727" y="2975"/>
                <a:ext cx="169" cy="459"/>
                <a:chOff x="3514" y="2059"/>
                <a:chExt cx="273" cy="774"/>
              </a:xfrm>
            </p:grpSpPr>
            <p:sp>
              <p:nvSpPr>
                <p:cNvPr id="9570" name="Rectangle 198"/>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71" name="Rectangle 199"/>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72" name="Oval 200"/>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569" name="Freeform 201"/>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26" name="Group 60"/>
            <p:cNvGrpSpPr>
              <a:grpSpLocks/>
            </p:cNvGrpSpPr>
            <p:nvPr/>
          </p:nvGrpSpPr>
          <p:grpSpPr bwMode="auto">
            <a:xfrm>
              <a:off x="2683" y="2544"/>
              <a:ext cx="228" cy="458"/>
              <a:chOff x="3887" y="2560"/>
              <a:chExt cx="228" cy="458"/>
            </a:xfrm>
          </p:grpSpPr>
          <p:grpSp>
            <p:nvGrpSpPr>
              <p:cNvPr id="9562" name="Group 61"/>
              <p:cNvGrpSpPr>
                <a:grpSpLocks/>
              </p:cNvGrpSpPr>
              <p:nvPr/>
            </p:nvGrpSpPr>
            <p:grpSpPr bwMode="auto">
              <a:xfrm>
                <a:off x="3887" y="2560"/>
                <a:ext cx="226" cy="458"/>
                <a:chOff x="4104" y="2041"/>
                <a:chExt cx="360" cy="774"/>
              </a:xfrm>
            </p:grpSpPr>
            <p:sp>
              <p:nvSpPr>
                <p:cNvPr id="9564" name="Rectangle 62"/>
                <p:cNvSpPr>
                  <a:spLocks noChangeArrowheads="1"/>
                </p:cNvSpPr>
                <p:nvPr/>
              </p:nvSpPr>
              <p:spPr bwMode="auto">
                <a:xfrm>
                  <a:off x="4183" y="2262"/>
                  <a:ext cx="210" cy="312"/>
                </a:xfrm>
                <a:prstGeom prst="rect">
                  <a:avLst/>
                </a:prstGeom>
                <a:solidFill>
                  <a:schemeClr val="accent1"/>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65" name="Rectangle 63"/>
                <p:cNvSpPr>
                  <a:spLocks noChangeArrowheads="1"/>
                </p:cNvSpPr>
                <p:nvPr/>
              </p:nvSpPr>
              <p:spPr bwMode="auto">
                <a:xfrm>
                  <a:off x="4201" y="2555"/>
                  <a:ext cx="173" cy="2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66" name="Oval 64"/>
                <p:cNvSpPr>
                  <a:spLocks noChangeArrowheads="1"/>
                </p:cNvSpPr>
                <p:nvPr/>
              </p:nvSpPr>
              <p:spPr bwMode="auto">
                <a:xfrm>
                  <a:off x="4168" y="2041"/>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67" name="AutoShape 65"/>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563" name="Freeform 66"/>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solidFill>
                <a:schemeClr val="accent1"/>
              </a:solidFill>
              <a:ln w="9525">
                <a:solidFill>
                  <a:schemeClr val="tx2"/>
                </a:solidFill>
                <a:round/>
                <a:headEnd/>
                <a:tailEnd/>
              </a:ln>
            </p:spPr>
            <p:txBody>
              <a:bodyPr wrap="none" anchor="ctr"/>
              <a:lstStyle/>
              <a:p>
                <a:endParaRPr lang="es-MX"/>
              </a:p>
            </p:txBody>
          </p:sp>
        </p:grpSp>
        <p:grpSp>
          <p:nvGrpSpPr>
            <p:cNvPr id="9227" name="Group 99"/>
            <p:cNvGrpSpPr>
              <a:grpSpLocks/>
            </p:cNvGrpSpPr>
            <p:nvPr/>
          </p:nvGrpSpPr>
          <p:grpSpPr bwMode="auto">
            <a:xfrm>
              <a:off x="2620" y="1331"/>
              <a:ext cx="104" cy="347"/>
              <a:chOff x="3840" y="3111"/>
              <a:chExt cx="204" cy="459"/>
            </a:xfrm>
          </p:grpSpPr>
          <p:grpSp>
            <p:nvGrpSpPr>
              <p:cNvPr id="9557" name="Group 100"/>
              <p:cNvGrpSpPr>
                <a:grpSpLocks/>
              </p:cNvGrpSpPr>
              <p:nvPr/>
            </p:nvGrpSpPr>
            <p:grpSpPr bwMode="auto">
              <a:xfrm>
                <a:off x="3863" y="3111"/>
                <a:ext cx="169" cy="459"/>
                <a:chOff x="3514" y="2059"/>
                <a:chExt cx="273" cy="774"/>
              </a:xfrm>
            </p:grpSpPr>
            <p:sp>
              <p:nvSpPr>
                <p:cNvPr id="9559" name="Rectangle 101"/>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60" name="Rectangle 102"/>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61" name="Oval 103"/>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558" name="Freeform 104"/>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28" name="Group 105"/>
            <p:cNvGrpSpPr>
              <a:grpSpLocks/>
            </p:cNvGrpSpPr>
            <p:nvPr/>
          </p:nvGrpSpPr>
          <p:grpSpPr bwMode="auto">
            <a:xfrm>
              <a:off x="2356" y="1227"/>
              <a:ext cx="132" cy="323"/>
              <a:chOff x="3704" y="2975"/>
              <a:chExt cx="204" cy="459"/>
            </a:xfrm>
          </p:grpSpPr>
          <p:grpSp>
            <p:nvGrpSpPr>
              <p:cNvPr id="9552" name="Group 106"/>
              <p:cNvGrpSpPr>
                <a:grpSpLocks/>
              </p:cNvGrpSpPr>
              <p:nvPr/>
            </p:nvGrpSpPr>
            <p:grpSpPr bwMode="auto">
              <a:xfrm>
                <a:off x="3727" y="2975"/>
                <a:ext cx="169" cy="459"/>
                <a:chOff x="3514" y="2059"/>
                <a:chExt cx="273" cy="774"/>
              </a:xfrm>
            </p:grpSpPr>
            <p:sp>
              <p:nvSpPr>
                <p:cNvPr id="9554" name="Rectangle 107"/>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55" name="Rectangle 108"/>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56" name="Oval 109"/>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553" name="Freeform 110"/>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29" name="Group 111"/>
            <p:cNvGrpSpPr>
              <a:grpSpLocks/>
            </p:cNvGrpSpPr>
            <p:nvPr/>
          </p:nvGrpSpPr>
          <p:grpSpPr bwMode="auto">
            <a:xfrm>
              <a:off x="2427" y="1300"/>
              <a:ext cx="164" cy="330"/>
              <a:chOff x="3887" y="2560"/>
              <a:chExt cx="228" cy="458"/>
            </a:xfrm>
          </p:grpSpPr>
          <p:grpSp>
            <p:nvGrpSpPr>
              <p:cNvPr id="9546" name="Group 112"/>
              <p:cNvGrpSpPr>
                <a:grpSpLocks/>
              </p:cNvGrpSpPr>
              <p:nvPr/>
            </p:nvGrpSpPr>
            <p:grpSpPr bwMode="auto">
              <a:xfrm>
                <a:off x="3887" y="2560"/>
                <a:ext cx="226" cy="458"/>
                <a:chOff x="4104" y="2041"/>
                <a:chExt cx="360" cy="774"/>
              </a:xfrm>
            </p:grpSpPr>
            <p:sp>
              <p:nvSpPr>
                <p:cNvPr id="9548" name="Rectangle 113"/>
                <p:cNvSpPr>
                  <a:spLocks noChangeArrowheads="1"/>
                </p:cNvSpPr>
                <p:nvPr/>
              </p:nvSpPr>
              <p:spPr bwMode="auto">
                <a:xfrm>
                  <a:off x="4183" y="2262"/>
                  <a:ext cx="210" cy="312"/>
                </a:xfrm>
                <a:prstGeom prst="rect">
                  <a:avLst/>
                </a:prstGeom>
                <a:solidFill>
                  <a:srgbClr val="FF6600"/>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49" name="Rectangle 114"/>
                <p:cNvSpPr>
                  <a:spLocks noChangeArrowheads="1"/>
                </p:cNvSpPr>
                <p:nvPr/>
              </p:nvSpPr>
              <p:spPr bwMode="auto">
                <a:xfrm>
                  <a:off x="4201" y="2555"/>
                  <a:ext cx="173" cy="2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50" name="Oval 115"/>
                <p:cNvSpPr>
                  <a:spLocks noChangeArrowheads="1"/>
                </p:cNvSpPr>
                <p:nvPr/>
              </p:nvSpPr>
              <p:spPr bwMode="auto">
                <a:xfrm>
                  <a:off x="4168" y="2041"/>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51" name="AutoShape 116"/>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547" name="Freeform 117"/>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grpSp>
        <p:grpSp>
          <p:nvGrpSpPr>
            <p:cNvPr id="9230" name="Group 125"/>
            <p:cNvGrpSpPr>
              <a:grpSpLocks/>
            </p:cNvGrpSpPr>
            <p:nvPr/>
          </p:nvGrpSpPr>
          <p:grpSpPr bwMode="auto">
            <a:xfrm>
              <a:off x="2511" y="1244"/>
              <a:ext cx="164" cy="330"/>
              <a:chOff x="3887" y="2560"/>
              <a:chExt cx="228" cy="458"/>
            </a:xfrm>
          </p:grpSpPr>
          <p:grpSp>
            <p:nvGrpSpPr>
              <p:cNvPr id="9540" name="Group 126"/>
              <p:cNvGrpSpPr>
                <a:grpSpLocks/>
              </p:cNvGrpSpPr>
              <p:nvPr/>
            </p:nvGrpSpPr>
            <p:grpSpPr bwMode="auto">
              <a:xfrm>
                <a:off x="3887" y="2560"/>
                <a:ext cx="226" cy="458"/>
                <a:chOff x="4104" y="2041"/>
                <a:chExt cx="360" cy="774"/>
              </a:xfrm>
            </p:grpSpPr>
            <p:sp>
              <p:nvSpPr>
                <p:cNvPr id="9542" name="Rectangle 127"/>
                <p:cNvSpPr>
                  <a:spLocks noChangeArrowheads="1"/>
                </p:cNvSpPr>
                <p:nvPr/>
              </p:nvSpPr>
              <p:spPr bwMode="auto">
                <a:xfrm>
                  <a:off x="4183" y="2262"/>
                  <a:ext cx="210" cy="312"/>
                </a:xfrm>
                <a:prstGeom prst="rect">
                  <a:avLst/>
                </a:prstGeom>
                <a:solidFill>
                  <a:schemeClr val="accent1"/>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43" name="Rectangle 128"/>
                <p:cNvSpPr>
                  <a:spLocks noChangeArrowheads="1"/>
                </p:cNvSpPr>
                <p:nvPr/>
              </p:nvSpPr>
              <p:spPr bwMode="auto">
                <a:xfrm>
                  <a:off x="4201" y="2555"/>
                  <a:ext cx="173" cy="2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44" name="Oval 129"/>
                <p:cNvSpPr>
                  <a:spLocks noChangeArrowheads="1"/>
                </p:cNvSpPr>
                <p:nvPr/>
              </p:nvSpPr>
              <p:spPr bwMode="auto">
                <a:xfrm>
                  <a:off x="4168" y="2041"/>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45" name="AutoShape 130"/>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541" name="Freeform 131"/>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solidFill>
                <a:schemeClr val="accent1"/>
              </a:solidFill>
              <a:ln w="9525">
                <a:solidFill>
                  <a:schemeClr val="tx2"/>
                </a:solidFill>
                <a:round/>
                <a:headEnd/>
                <a:tailEnd/>
              </a:ln>
            </p:spPr>
            <p:txBody>
              <a:bodyPr wrap="none" anchor="ctr"/>
              <a:lstStyle/>
              <a:p>
                <a:endParaRPr lang="es-MX"/>
              </a:p>
            </p:txBody>
          </p:sp>
        </p:grpSp>
        <p:grpSp>
          <p:nvGrpSpPr>
            <p:cNvPr id="9231" name="Group 132"/>
            <p:cNvGrpSpPr>
              <a:grpSpLocks/>
            </p:cNvGrpSpPr>
            <p:nvPr/>
          </p:nvGrpSpPr>
          <p:grpSpPr bwMode="auto">
            <a:xfrm>
              <a:off x="2456" y="1479"/>
              <a:ext cx="132" cy="323"/>
              <a:chOff x="3704" y="2975"/>
              <a:chExt cx="204" cy="459"/>
            </a:xfrm>
          </p:grpSpPr>
          <p:grpSp>
            <p:nvGrpSpPr>
              <p:cNvPr id="9535" name="Group 133"/>
              <p:cNvGrpSpPr>
                <a:grpSpLocks/>
              </p:cNvGrpSpPr>
              <p:nvPr/>
            </p:nvGrpSpPr>
            <p:grpSpPr bwMode="auto">
              <a:xfrm>
                <a:off x="3727" y="2975"/>
                <a:ext cx="169" cy="459"/>
                <a:chOff x="3514" y="2059"/>
                <a:chExt cx="273" cy="774"/>
              </a:xfrm>
            </p:grpSpPr>
            <p:sp>
              <p:nvSpPr>
                <p:cNvPr id="9537" name="Rectangle 134"/>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38" name="Rectangle 135"/>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39" name="Oval 136"/>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536" name="Freeform 137"/>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32" name="Group 138"/>
            <p:cNvGrpSpPr>
              <a:grpSpLocks/>
            </p:cNvGrpSpPr>
            <p:nvPr/>
          </p:nvGrpSpPr>
          <p:grpSpPr bwMode="auto">
            <a:xfrm>
              <a:off x="2340" y="1503"/>
              <a:ext cx="136" cy="359"/>
              <a:chOff x="3840" y="3111"/>
              <a:chExt cx="204" cy="459"/>
            </a:xfrm>
          </p:grpSpPr>
          <p:grpSp>
            <p:nvGrpSpPr>
              <p:cNvPr id="9530" name="Group 139"/>
              <p:cNvGrpSpPr>
                <a:grpSpLocks/>
              </p:cNvGrpSpPr>
              <p:nvPr/>
            </p:nvGrpSpPr>
            <p:grpSpPr bwMode="auto">
              <a:xfrm>
                <a:off x="3863" y="3111"/>
                <a:ext cx="169" cy="459"/>
                <a:chOff x="3514" y="2059"/>
                <a:chExt cx="273" cy="774"/>
              </a:xfrm>
            </p:grpSpPr>
            <p:sp>
              <p:nvSpPr>
                <p:cNvPr id="9532" name="Rectangle 140"/>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33" name="Rectangle 141"/>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34" name="Oval 142"/>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531" name="Freeform 143"/>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33" name="Group 144"/>
            <p:cNvGrpSpPr>
              <a:grpSpLocks/>
            </p:cNvGrpSpPr>
            <p:nvPr/>
          </p:nvGrpSpPr>
          <p:grpSpPr bwMode="auto">
            <a:xfrm>
              <a:off x="2252" y="1399"/>
              <a:ext cx="132" cy="323"/>
              <a:chOff x="3704" y="2975"/>
              <a:chExt cx="204" cy="459"/>
            </a:xfrm>
          </p:grpSpPr>
          <p:grpSp>
            <p:nvGrpSpPr>
              <p:cNvPr id="9525" name="Group 145"/>
              <p:cNvGrpSpPr>
                <a:grpSpLocks/>
              </p:cNvGrpSpPr>
              <p:nvPr/>
            </p:nvGrpSpPr>
            <p:grpSpPr bwMode="auto">
              <a:xfrm>
                <a:off x="3727" y="2975"/>
                <a:ext cx="169" cy="459"/>
                <a:chOff x="3514" y="2059"/>
                <a:chExt cx="273" cy="774"/>
              </a:xfrm>
            </p:grpSpPr>
            <p:sp>
              <p:nvSpPr>
                <p:cNvPr id="9527" name="Rectangle 146"/>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28" name="Rectangle 147"/>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29" name="Oval 148"/>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526" name="Freeform 149"/>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34" name="Group 156"/>
            <p:cNvGrpSpPr>
              <a:grpSpLocks/>
            </p:cNvGrpSpPr>
            <p:nvPr/>
          </p:nvGrpSpPr>
          <p:grpSpPr bwMode="auto">
            <a:xfrm>
              <a:off x="2155" y="1472"/>
              <a:ext cx="164" cy="330"/>
              <a:chOff x="3887" y="2560"/>
              <a:chExt cx="228" cy="458"/>
            </a:xfrm>
          </p:grpSpPr>
          <p:grpSp>
            <p:nvGrpSpPr>
              <p:cNvPr id="9519" name="Group 157"/>
              <p:cNvGrpSpPr>
                <a:grpSpLocks/>
              </p:cNvGrpSpPr>
              <p:nvPr/>
            </p:nvGrpSpPr>
            <p:grpSpPr bwMode="auto">
              <a:xfrm>
                <a:off x="3887" y="2560"/>
                <a:ext cx="226" cy="458"/>
                <a:chOff x="4104" y="2041"/>
                <a:chExt cx="360" cy="774"/>
              </a:xfrm>
            </p:grpSpPr>
            <p:sp>
              <p:nvSpPr>
                <p:cNvPr id="9521" name="Rectangle 158"/>
                <p:cNvSpPr>
                  <a:spLocks noChangeArrowheads="1"/>
                </p:cNvSpPr>
                <p:nvPr/>
              </p:nvSpPr>
              <p:spPr bwMode="auto">
                <a:xfrm>
                  <a:off x="4183" y="2262"/>
                  <a:ext cx="210" cy="312"/>
                </a:xfrm>
                <a:prstGeom prst="rect">
                  <a:avLst/>
                </a:prstGeom>
                <a:solidFill>
                  <a:srgbClr val="FF6600"/>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22" name="Rectangle 159"/>
                <p:cNvSpPr>
                  <a:spLocks noChangeArrowheads="1"/>
                </p:cNvSpPr>
                <p:nvPr/>
              </p:nvSpPr>
              <p:spPr bwMode="auto">
                <a:xfrm>
                  <a:off x="4201" y="2555"/>
                  <a:ext cx="173" cy="2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23" name="Oval 160"/>
                <p:cNvSpPr>
                  <a:spLocks noChangeArrowheads="1"/>
                </p:cNvSpPr>
                <p:nvPr/>
              </p:nvSpPr>
              <p:spPr bwMode="auto">
                <a:xfrm>
                  <a:off x="4168" y="2041"/>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24" name="AutoShape 161"/>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520" name="Freeform 162"/>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grpSp>
        <p:grpSp>
          <p:nvGrpSpPr>
            <p:cNvPr id="9235" name="Group 150"/>
            <p:cNvGrpSpPr>
              <a:grpSpLocks/>
            </p:cNvGrpSpPr>
            <p:nvPr/>
          </p:nvGrpSpPr>
          <p:grpSpPr bwMode="auto">
            <a:xfrm>
              <a:off x="2240" y="1571"/>
              <a:ext cx="104" cy="347"/>
              <a:chOff x="3840" y="3111"/>
              <a:chExt cx="204" cy="459"/>
            </a:xfrm>
          </p:grpSpPr>
          <p:grpSp>
            <p:nvGrpSpPr>
              <p:cNvPr id="9514" name="Group 151"/>
              <p:cNvGrpSpPr>
                <a:grpSpLocks/>
              </p:cNvGrpSpPr>
              <p:nvPr/>
            </p:nvGrpSpPr>
            <p:grpSpPr bwMode="auto">
              <a:xfrm>
                <a:off x="3863" y="3111"/>
                <a:ext cx="169" cy="459"/>
                <a:chOff x="3514" y="2059"/>
                <a:chExt cx="273" cy="774"/>
              </a:xfrm>
            </p:grpSpPr>
            <p:sp>
              <p:nvSpPr>
                <p:cNvPr id="9516" name="Rectangle 152"/>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17" name="Rectangle 153"/>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18" name="Oval 154"/>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515" name="Freeform 155"/>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36" name="Group 163"/>
            <p:cNvGrpSpPr>
              <a:grpSpLocks/>
            </p:cNvGrpSpPr>
            <p:nvPr/>
          </p:nvGrpSpPr>
          <p:grpSpPr bwMode="auto">
            <a:xfrm>
              <a:off x="1983" y="1468"/>
              <a:ext cx="164" cy="330"/>
              <a:chOff x="3887" y="2560"/>
              <a:chExt cx="228" cy="458"/>
            </a:xfrm>
          </p:grpSpPr>
          <p:grpSp>
            <p:nvGrpSpPr>
              <p:cNvPr id="9508" name="Group 164"/>
              <p:cNvGrpSpPr>
                <a:grpSpLocks/>
              </p:cNvGrpSpPr>
              <p:nvPr/>
            </p:nvGrpSpPr>
            <p:grpSpPr bwMode="auto">
              <a:xfrm>
                <a:off x="3887" y="2560"/>
                <a:ext cx="226" cy="458"/>
                <a:chOff x="4104" y="2041"/>
                <a:chExt cx="360" cy="774"/>
              </a:xfrm>
            </p:grpSpPr>
            <p:sp>
              <p:nvSpPr>
                <p:cNvPr id="9510" name="Rectangle 165"/>
                <p:cNvSpPr>
                  <a:spLocks noChangeArrowheads="1"/>
                </p:cNvSpPr>
                <p:nvPr/>
              </p:nvSpPr>
              <p:spPr bwMode="auto">
                <a:xfrm>
                  <a:off x="4183" y="2262"/>
                  <a:ext cx="210" cy="312"/>
                </a:xfrm>
                <a:prstGeom prst="rect">
                  <a:avLst/>
                </a:prstGeom>
                <a:solidFill>
                  <a:schemeClr val="accent1"/>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11" name="Rectangle 166"/>
                <p:cNvSpPr>
                  <a:spLocks noChangeArrowheads="1"/>
                </p:cNvSpPr>
                <p:nvPr/>
              </p:nvSpPr>
              <p:spPr bwMode="auto">
                <a:xfrm>
                  <a:off x="4201" y="2555"/>
                  <a:ext cx="173" cy="2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12" name="Oval 167"/>
                <p:cNvSpPr>
                  <a:spLocks noChangeArrowheads="1"/>
                </p:cNvSpPr>
                <p:nvPr/>
              </p:nvSpPr>
              <p:spPr bwMode="auto">
                <a:xfrm>
                  <a:off x="4168" y="2041"/>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13" name="AutoShape 168"/>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509" name="Freeform 169"/>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solidFill>
                <a:schemeClr val="accent1"/>
              </a:solidFill>
              <a:ln w="9525">
                <a:solidFill>
                  <a:schemeClr val="tx2"/>
                </a:solidFill>
                <a:round/>
                <a:headEnd/>
                <a:tailEnd/>
              </a:ln>
            </p:spPr>
            <p:txBody>
              <a:bodyPr wrap="none" anchor="ctr"/>
              <a:lstStyle/>
              <a:p>
                <a:endParaRPr lang="es-MX"/>
              </a:p>
            </p:txBody>
          </p:sp>
        </p:grpSp>
        <p:grpSp>
          <p:nvGrpSpPr>
            <p:cNvPr id="9237" name="Group 170"/>
            <p:cNvGrpSpPr>
              <a:grpSpLocks/>
            </p:cNvGrpSpPr>
            <p:nvPr/>
          </p:nvGrpSpPr>
          <p:grpSpPr bwMode="auto">
            <a:xfrm>
              <a:off x="2079" y="1620"/>
              <a:ext cx="164" cy="330"/>
              <a:chOff x="3887" y="2560"/>
              <a:chExt cx="228" cy="458"/>
            </a:xfrm>
          </p:grpSpPr>
          <p:grpSp>
            <p:nvGrpSpPr>
              <p:cNvPr id="9502" name="Group 171"/>
              <p:cNvGrpSpPr>
                <a:grpSpLocks/>
              </p:cNvGrpSpPr>
              <p:nvPr/>
            </p:nvGrpSpPr>
            <p:grpSpPr bwMode="auto">
              <a:xfrm>
                <a:off x="3887" y="2560"/>
                <a:ext cx="226" cy="458"/>
                <a:chOff x="4104" y="2041"/>
                <a:chExt cx="360" cy="774"/>
              </a:xfrm>
            </p:grpSpPr>
            <p:sp>
              <p:nvSpPr>
                <p:cNvPr id="9504" name="Rectangle 172"/>
                <p:cNvSpPr>
                  <a:spLocks noChangeArrowheads="1"/>
                </p:cNvSpPr>
                <p:nvPr/>
              </p:nvSpPr>
              <p:spPr bwMode="auto">
                <a:xfrm>
                  <a:off x="4183" y="2262"/>
                  <a:ext cx="210" cy="312"/>
                </a:xfrm>
                <a:prstGeom prst="rect">
                  <a:avLst/>
                </a:prstGeom>
                <a:solidFill>
                  <a:srgbClr val="FF6600"/>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05" name="Rectangle 173"/>
                <p:cNvSpPr>
                  <a:spLocks noChangeArrowheads="1"/>
                </p:cNvSpPr>
                <p:nvPr/>
              </p:nvSpPr>
              <p:spPr bwMode="auto">
                <a:xfrm>
                  <a:off x="4201" y="2555"/>
                  <a:ext cx="173" cy="2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06" name="Oval 174"/>
                <p:cNvSpPr>
                  <a:spLocks noChangeArrowheads="1"/>
                </p:cNvSpPr>
                <p:nvPr/>
              </p:nvSpPr>
              <p:spPr bwMode="auto">
                <a:xfrm>
                  <a:off x="4168" y="2041"/>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07" name="AutoShape 175"/>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503" name="Freeform 176"/>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grpSp>
        <p:grpSp>
          <p:nvGrpSpPr>
            <p:cNvPr id="9238" name="Group 177"/>
            <p:cNvGrpSpPr>
              <a:grpSpLocks/>
            </p:cNvGrpSpPr>
            <p:nvPr/>
          </p:nvGrpSpPr>
          <p:grpSpPr bwMode="auto">
            <a:xfrm>
              <a:off x="2020" y="1695"/>
              <a:ext cx="132" cy="323"/>
              <a:chOff x="3704" y="2975"/>
              <a:chExt cx="204" cy="459"/>
            </a:xfrm>
          </p:grpSpPr>
          <p:grpSp>
            <p:nvGrpSpPr>
              <p:cNvPr id="9497" name="Group 178"/>
              <p:cNvGrpSpPr>
                <a:grpSpLocks/>
              </p:cNvGrpSpPr>
              <p:nvPr/>
            </p:nvGrpSpPr>
            <p:grpSpPr bwMode="auto">
              <a:xfrm>
                <a:off x="3727" y="2975"/>
                <a:ext cx="169" cy="459"/>
                <a:chOff x="3514" y="2059"/>
                <a:chExt cx="273" cy="774"/>
              </a:xfrm>
            </p:grpSpPr>
            <p:sp>
              <p:nvSpPr>
                <p:cNvPr id="9499" name="Rectangle 179"/>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00" name="Rectangle 180"/>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501" name="Oval 181"/>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498" name="Freeform 182"/>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39" name="Group 183"/>
            <p:cNvGrpSpPr>
              <a:grpSpLocks/>
            </p:cNvGrpSpPr>
            <p:nvPr/>
          </p:nvGrpSpPr>
          <p:grpSpPr bwMode="auto">
            <a:xfrm>
              <a:off x="1903" y="1636"/>
              <a:ext cx="164" cy="330"/>
              <a:chOff x="3887" y="2560"/>
              <a:chExt cx="228" cy="458"/>
            </a:xfrm>
          </p:grpSpPr>
          <p:grpSp>
            <p:nvGrpSpPr>
              <p:cNvPr id="9491" name="Group 184"/>
              <p:cNvGrpSpPr>
                <a:grpSpLocks/>
              </p:cNvGrpSpPr>
              <p:nvPr/>
            </p:nvGrpSpPr>
            <p:grpSpPr bwMode="auto">
              <a:xfrm>
                <a:off x="3887" y="2560"/>
                <a:ext cx="226" cy="458"/>
                <a:chOff x="4104" y="2041"/>
                <a:chExt cx="360" cy="774"/>
              </a:xfrm>
            </p:grpSpPr>
            <p:sp>
              <p:nvSpPr>
                <p:cNvPr id="9493" name="Rectangle 185"/>
                <p:cNvSpPr>
                  <a:spLocks noChangeArrowheads="1"/>
                </p:cNvSpPr>
                <p:nvPr/>
              </p:nvSpPr>
              <p:spPr bwMode="auto">
                <a:xfrm>
                  <a:off x="4183" y="2262"/>
                  <a:ext cx="210" cy="312"/>
                </a:xfrm>
                <a:prstGeom prst="rect">
                  <a:avLst/>
                </a:prstGeom>
                <a:solidFill>
                  <a:schemeClr val="accent1"/>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94" name="Rectangle 186"/>
                <p:cNvSpPr>
                  <a:spLocks noChangeArrowheads="1"/>
                </p:cNvSpPr>
                <p:nvPr/>
              </p:nvSpPr>
              <p:spPr bwMode="auto">
                <a:xfrm>
                  <a:off x="4201" y="2555"/>
                  <a:ext cx="173" cy="2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95" name="Oval 187"/>
                <p:cNvSpPr>
                  <a:spLocks noChangeArrowheads="1"/>
                </p:cNvSpPr>
                <p:nvPr/>
              </p:nvSpPr>
              <p:spPr bwMode="auto">
                <a:xfrm>
                  <a:off x="4168" y="2041"/>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96" name="AutoShape 188"/>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492" name="Freeform 189"/>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solidFill>
                <a:schemeClr val="accent1"/>
              </a:solidFill>
              <a:ln w="9525">
                <a:solidFill>
                  <a:schemeClr val="tx2"/>
                </a:solidFill>
                <a:round/>
                <a:headEnd/>
                <a:tailEnd/>
              </a:ln>
            </p:spPr>
            <p:txBody>
              <a:bodyPr wrap="none" anchor="ctr"/>
              <a:lstStyle/>
              <a:p>
                <a:endParaRPr lang="es-MX"/>
              </a:p>
            </p:txBody>
          </p:sp>
        </p:grpSp>
        <p:grpSp>
          <p:nvGrpSpPr>
            <p:cNvPr id="9240" name="Group 202"/>
            <p:cNvGrpSpPr>
              <a:grpSpLocks/>
            </p:cNvGrpSpPr>
            <p:nvPr/>
          </p:nvGrpSpPr>
          <p:grpSpPr bwMode="auto">
            <a:xfrm>
              <a:off x="1804" y="1479"/>
              <a:ext cx="132" cy="323"/>
              <a:chOff x="3704" y="2975"/>
              <a:chExt cx="204" cy="459"/>
            </a:xfrm>
          </p:grpSpPr>
          <p:grpSp>
            <p:nvGrpSpPr>
              <p:cNvPr id="9486" name="Group 203"/>
              <p:cNvGrpSpPr>
                <a:grpSpLocks/>
              </p:cNvGrpSpPr>
              <p:nvPr/>
            </p:nvGrpSpPr>
            <p:grpSpPr bwMode="auto">
              <a:xfrm>
                <a:off x="3727" y="2975"/>
                <a:ext cx="169" cy="459"/>
                <a:chOff x="3514" y="2059"/>
                <a:chExt cx="273" cy="774"/>
              </a:xfrm>
            </p:grpSpPr>
            <p:sp>
              <p:nvSpPr>
                <p:cNvPr id="9488" name="Rectangle 204"/>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89" name="Rectangle 205"/>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90" name="Oval 206"/>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487" name="Freeform 207"/>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41" name="Group 190"/>
            <p:cNvGrpSpPr>
              <a:grpSpLocks/>
            </p:cNvGrpSpPr>
            <p:nvPr/>
          </p:nvGrpSpPr>
          <p:grpSpPr bwMode="auto">
            <a:xfrm>
              <a:off x="1844" y="1559"/>
              <a:ext cx="104" cy="347"/>
              <a:chOff x="3840" y="3111"/>
              <a:chExt cx="204" cy="459"/>
            </a:xfrm>
          </p:grpSpPr>
          <p:grpSp>
            <p:nvGrpSpPr>
              <p:cNvPr id="9481" name="Group 191"/>
              <p:cNvGrpSpPr>
                <a:grpSpLocks/>
              </p:cNvGrpSpPr>
              <p:nvPr/>
            </p:nvGrpSpPr>
            <p:grpSpPr bwMode="auto">
              <a:xfrm>
                <a:off x="3863" y="3111"/>
                <a:ext cx="169" cy="459"/>
                <a:chOff x="3514" y="2059"/>
                <a:chExt cx="273" cy="774"/>
              </a:xfrm>
            </p:grpSpPr>
            <p:sp>
              <p:nvSpPr>
                <p:cNvPr id="9483" name="Rectangle 192"/>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84" name="Rectangle 193"/>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85" name="Oval 194"/>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482" name="Freeform 195"/>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42" name="Group 208"/>
            <p:cNvGrpSpPr>
              <a:grpSpLocks/>
            </p:cNvGrpSpPr>
            <p:nvPr/>
          </p:nvGrpSpPr>
          <p:grpSpPr bwMode="auto">
            <a:xfrm>
              <a:off x="1872" y="1931"/>
              <a:ext cx="104" cy="347"/>
              <a:chOff x="3840" y="3111"/>
              <a:chExt cx="204" cy="459"/>
            </a:xfrm>
          </p:grpSpPr>
          <p:grpSp>
            <p:nvGrpSpPr>
              <p:cNvPr id="9476" name="Group 209"/>
              <p:cNvGrpSpPr>
                <a:grpSpLocks/>
              </p:cNvGrpSpPr>
              <p:nvPr/>
            </p:nvGrpSpPr>
            <p:grpSpPr bwMode="auto">
              <a:xfrm>
                <a:off x="3863" y="3111"/>
                <a:ext cx="169" cy="459"/>
                <a:chOff x="3514" y="2059"/>
                <a:chExt cx="273" cy="774"/>
              </a:xfrm>
            </p:grpSpPr>
            <p:sp>
              <p:nvSpPr>
                <p:cNvPr id="9478" name="Rectangle 210"/>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79" name="Rectangle 211"/>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80" name="Oval 212"/>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477" name="Freeform 213"/>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43" name="Group 214"/>
            <p:cNvGrpSpPr>
              <a:grpSpLocks/>
            </p:cNvGrpSpPr>
            <p:nvPr/>
          </p:nvGrpSpPr>
          <p:grpSpPr bwMode="auto">
            <a:xfrm>
              <a:off x="1648" y="1531"/>
              <a:ext cx="136" cy="359"/>
              <a:chOff x="3840" y="3111"/>
              <a:chExt cx="204" cy="459"/>
            </a:xfrm>
          </p:grpSpPr>
          <p:grpSp>
            <p:nvGrpSpPr>
              <p:cNvPr id="9471" name="Group 215"/>
              <p:cNvGrpSpPr>
                <a:grpSpLocks/>
              </p:cNvGrpSpPr>
              <p:nvPr/>
            </p:nvGrpSpPr>
            <p:grpSpPr bwMode="auto">
              <a:xfrm>
                <a:off x="3863" y="3111"/>
                <a:ext cx="169" cy="459"/>
                <a:chOff x="3514" y="2059"/>
                <a:chExt cx="273" cy="774"/>
              </a:xfrm>
            </p:grpSpPr>
            <p:sp>
              <p:nvSpPr>
                <p:cNvPr id="9473" name="Rectangle 216"/>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74" name="Rectangle 217"/>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75" name="Oval 218"/>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472" name="Freeform 219"/>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44" name="Group 220"/>
            <p:cNvGrpSpPr>
              <a:grpSpLocks/>
            </p:cNvGrpSpPr>
            <p:nvPr/>
          </p:nvGrpSpPr>
          <p:grpSpPr bwMode="auto">
            <a:xfrm>
              <a:off x="1488" y="1747"/>
              <a:ext cx="136" cy="359"/>
              <a:chOff x="3840" y="3111"/>
              <a:chExt cx="204" cy="459"/>
            </a:xfrm>
          </p:grpSpPr>
          <p:grpSp>
            <p:nvGrpSpPr>
              <p:cNvPr id="9466" name="Group 221"/>
              <p:cNvGrpSpPr>
                <a:grpSpLocks/>
              </p:cNvGrpSpPr>
              <p:nvPr/>
            </p:nvGrpSpPr>
            <p:grpSpPr bwMode="auto">
              <a:xfrm>
                <a:off x="3863" y="3111"/>
                <a:ext cx="169" cy="459"/>
                <a:chOff x="3514" y="2059"/>
                <a:chExt cx="273" cy="774"/>
              </a:xfrm>
            </p:grpSpPr>
            <p:sp>
              <p:nvSpPr>
                <p:cNvPr id="9468" name="Rectangle 222"/>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69" name="Rectangle 223"/>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70" name="Oval 224"/>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467" name="Freeform 225"/>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45" name="Group 226"/>
            <p:cNvGrpSpPr>
              <a:grpSpLocks/>
            </p:cNvGrpSpPr>
            <p:nvPr/>
          </p:nvGrpSpPr>
          <p:grpSpPr bwMode="auto">
            <a:xfrm>
              <a:off x="1324" y="1963"/>
              <a:ext cx="136" cy="359"/>
              <a:chOff x="3840" y="3111"/>
              <a:chExt cx="204" cy="459"/>
            </a:xfrm>
          </p:grpSpPr>
          <p:grpSp>
            <p:nvGrpSpPr>
              <p:cNvPr id="9461" name="Group 227"/>
              <p:cNvGrpSpPr>
                <a:grpSpLocks/>
              </p:cNvGrpSpPr>
              <p:nvPr/>
            </p:nvGrpSpPr>
            <p:grpSpPr bwMode="auto">
              <a:xfrm>
                <a:off x="3863" y="3111"/>
                <a:ext cx="169" cy="459"/>
                <a:chOff x="3514" y="2059"/>
                <a:chExt cx="273" cy="774"/>
              </a:xfrm>
            </p:grpSpPr>
            <p:sp>
              <p:nvSpPr>
                <p:cNvPr id="9463" name="Rectangle 228"/>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64" name="Rectangle 229"/>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65" name="Oval 230"/>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462" name="Freeform 231"/>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46" name="Group 232"/>
            <p:cNvGrpSpPr>
              <a:grpSpLocks/>
            </p:cNvGrpSpPr>
            <p:nvPr/>
          </p:nvGrpSpPr>
          <p:grpSpPr bwMode="auto">
            <a:xfrm>
              <a:off x="1660" y="1727"/>
              <a:ext cx="136" cy="359"/>
              <a:chOff x="3840" y="3111"/>
              <a:chExt cx="204" cy="459"/>
            </a:xfrm>
          </p:grpSpPr>
          <p:grpSp>
            <p:nvGrpSpPr>
              <p:cNvPr id="9456" name="Group 233"/>
              <p:cNvGrpSpPr>
                <a:grpSpLocks/>
              </p:cNvGrpSpPr>
              <p:nvPr/>
            </p:nvGrpSpPr>
            <p:grpSpPr bwMode="auto">
              <a:xfrm>
                <a:off x="3863" y="3111"/>
                <a:ext cx="169" cy="459"/>
                <a:chOff x="3514" y="2059"/>
                <a:chExt cx="273" cy="774"/>
              </a:xfrm>
            </p:grpSpPr>
            <p:sp>
              <p:nvSpPr>
                <p:cNvPr id="9458" name="Rectangle 234"/>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59" name="Rectangle 235"/>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60" name="Oval 236"/>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457" name="Freeform 237"/>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47" name="Group 238"/>
            <p:cNvGrpSpPr>
              <a:grpSpLocks/>
            </p:cNvGrpSpPr>
            <p:nvPr/>
          </p:nvGrpSpPr>
          <p:grpSpPr bwMode="auto">
            <a:xfrm>
              <a:off x="2039" y="1772"/>
              <a:ext cx="164" cy="330"/>
              <a:chOff x="3887" y="2560"/>
              <a:chExt cx="228" cy="458"/>
            </a:xfrm>
          </p:grpSpPr>
          <p:grpSp>
            <p:nvGrpSpPr>
              <p:cNvPr id="9450" name="Group 239"/>
              <p:cNvGrpSpPr>
                <a:grpSpLocks/>
              </p:cNvGrpSpPr>
              <p:nvPr/>
            </p:nvGrpSpPr>
            <p:grpSpPr bwMode="auto">
              <a:xfrm>
                <a:off x="3887" y="2560"/>
                <a:ext cx="226" cy="458"/>
                <a:chOff x="4104" y="2041"/>
                <a:chExt cx="360" cy="774"/>
              </a:xfrm>
            </p:grpSpPr>
            <p:sp>
              <p:nvSpPr>
                <p:cNvPr id="9452" name="Rectangle 240"/>
                <p:cNvSpPr>
                  <a:spLocks noChangeArrowheads="1"/>
                </p:cNvSpPr>
                <p:nvPr/>
              </p:nvSpPr>
              <p:spPr bwMode="auto">
                <a:xfrm>
                  <a:off x="4183" y="2262"/>
                  <a:ext cx="210" cy="312"/>
                </a:xfrm>
                <a:prstGeom prst="rect">
                  <a:avLst/>
                </a:prstGeom>
                <a:solidFill>
                  <a:schemeClr val="accent1"/>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53" name="Rectangle 241"/>
                <p:cNvSpPr>
                  <a:spLocks noChangeArrowheads="1"/>
                </p:cNvSpPr>
                <p:nvPr/>
              </p:nvSpPr>
              <p:spPr bwMode="auto">
                <a:xfrm>
                  <a:off x="4201" y="2555"/>
                  <a:ext cx="173" cy="2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54" name="Oval 242"/>
                <p:cNvSpPr>
                  <a:spLocks noChangeArrowheads="1"/>
                </p:cNvSpPr>
                <p:nvPr/>
              </p:nvSpPr>
              <p:spPr bwMode="auto">
                <a:xfrm>
                  <a:off x="4168" y="2041"/>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55" name="AutoShape 243"/>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451" name="Freeform 244"/>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solidFill>
                <a:schemeClr val="accent1"/>
              </a:solidFill>
              <a:ln w="9525">
                <a:solidFill>
                  <a:schemeClr val="tx2"/>
                </a:solidFill>
                <a:round/>
                <a:headEnd/>
                <a:tailEnd/>
              </a:ln>
            </p:spPr>
            <p:txBody>
              <a:bodyPr wrap="none" anchor="ctr"/>
              <a:lstStyle/>
              <a:p>
                <a:endParaRPr lang="es-MX"/>
              </a:p>
            </p:txBody>
          </p:sp>
        </p:grpSp>
        <p:grpSp>
          <p:nvGrpSpPr>
            <p:cNvPr id="9248" name="Group 245"/>
            <p:cNvGrpSpPr>
              <a:grpSpLocks/>
            </p:cNvGrpSpPr>
            <p:nvPr/>
          </p:nvGrpSpPr>
          <p:grpSpPr bwMode="auto">
            <a:xfrm>
              <a:off x="1539" y="1668"/>
              <a:ext cx="164" cy="330"/>
              <a:chOff x="3887" y="2560"/>
              <a:chExt cx="228" cy="458"/>
            </a:xfrm>
          </p:grpSpPr>
          <p:grpSp>
            <p:nvGrpSpPr>
              <p:cNvPr id="9444" name="Group 246"/>
              <p:cNvGrpSpPr>
                <a:grpSpLocks/>
              </p:cNvGrpSpPr>
              <p:nvPr/>
            </p:nvGrpSpPr>
            <p:grpSpPr bwMode="auto">
              <a:xfrm>
                <a:off x="3887" y="2560"/>
                <a:ext cx="226" cy="458"/>
                <a:chOff x="4104" y="2041"/>
                <a:chExt cx="360" cy="774"/>
              </a:xfrm>
            </p:grpSpPr>
            <p:sp>
              <p:nvSpPr>
                <p:cNvPr id="9446" name="Rectangle 247"/>
                <p:cNvSpPr>
                  <a:spLocks noChangeArrowheads="1"/>
                </p:cNvSpPr>
                <p:nvPr/>
              </p:nvSpPr>
              <p:spPr bwMode="auto">
                <a:xfrm>
                  <a:off x="4183" y="2262"/>
                  <a:ext cx="210" cy="312"/>
                </a:xfrm>
                <a:prstGeom prst="rect">
                  <a:avLst/>
                </a:prstGeom>
                <a:solidFill>
                  <a:schemeClr val="accent1"/>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47" name="Rectangle 248"/>
                <p:cNvSpPr>
                  <a:spLocks noChangeArrowheads="1"/>
                </p:cNvSpPr>
                <p:nvPr/>
              </p:nvSpPr>
              <p:spPr bwMode="auto">
                <a:xfrm>
                  <a:off x="4201" y="2555"/>
                  <a:ext cx="173" cy="2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48" name="Oval 249"/>
                <p:cNvSpPr>
                  <a:spLocks noChangeArrowheads="1"/>
                </p:cNvSpPr>
                <p:nvPr/>
              </p:nvSpPr>
              <p:spPr bwMode="auto">
                <a:xfrm>
                  <a:off x="4168" y="2041"/>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49" name="AutoShape 250"/>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445" name="Freeform 251"/>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solidFill>
                <a:schemeClr val="accent1"/>
              </a:solidFill>
              <a:ln w="9525">
                <a:solidFill>
                  <a:schemeClr val="tx2"/>
                </a:solidFill>
                <a:round/>
                <a:headEnd/>
                <a:tailEnd/>
              </a:ln>
            </p:spPr>
            <p:txBody>
              <a:bodyPr wrap="none" anchor="ctr"/>
              <a:lstStyle/>
              <a:p>
                <a:endParaRPr lang="es-MX"/>
              </a:p>
            </p:txBody>
          </p:sp>
        </p:grpSp>
        <p:grpSp>
          <p:nvGrpSpPr>
            <p:cNvPr id="9249" name="Group 252"/>
            <p:cNvGrpSpPr>
              <a:grpSpLocks/>
            </p:cNvGrpSpPr>
            <p:nvPr/>
          </p:nvGrpSpPr>
          <p:grpSpPr bwMode="auto">
            <a:xfrm>
              <a:off x="1915" y="1952"/>
              <a:ext cx="164" cy="330"/>
              <a:chOff x="3887" y="2560"/>
              <a:chExt cx="228" cy="458"/>
            </a:xfrm>
          </p:grpSpPr>
          <p:grpSp>
            <p:nvGrpSpPr>
              <p:cNvPr id="9438" name="Group 253"/>
              <p:cNvGrpSpPr>
                <a:grpSpLocks/>
              </p:cNvGrpSpPr>
              <p:nvPr/>
            </p:nvGrpSpPr>
            <p:grpSpPr bwMode="auto">
              <a:xfrm>
                <a:off x="3887" y="2560"/>
                <a:ext cx="226" cy="458"/>
                <a:chOff x="4104" y="2041"/>
                <a:chExt cx="360" cy="774"/>
              </a:xfrm>
            </p:grpSpPr>
            <p:sp>
              <p:nvSpPr>
                <p:cNvPr id="9440" name="Rectangle 254"/>
                <p:cNvSpPr>
                  <a:spLocks noChangeArrowheads="1"/>
                </p:cNvSpPr>
                <p:nvPr/>
              </p:nvSpPr>
              <p:spPr bwMode="auto">
                <a:xfrm>
                  <a:off x="4183" y="2262"/>
                  <a:ext cx="210" cy="312"/>
                </a:xfrm>
                <a:prstGeom prst="rect">
                  <a:avLst/>
                </a:prstGeom>
                <a:solidFill>
                  <a:schemeClr val="accent1"/>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41" name="Rectangle 255"/>
                <p:cNvSpPr>
                  <a:spLocks noChangeArrowheads="1"/>
                </p:cNvSpPr>
                <p:nvPr/>
              </p:nvSpPr>
              <p:spPr bwMode="auto">
                <a:xfrm>
                  <a:off x="4201" y="2555"/>
                  <a:ext cx="173" cy="2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42" name="Oval 256"/>
                <p:cNvSpPr>
                  <a:spLocks noChangeArrowheads="1"/>
                </p:cNvSpPr>
                <p:nvPr/>
              </p:nvSpPr>
              <p:spPr bwMode="auto">
                <a:xfrm>
                  <a:off x="4168" y="2041"/>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43" name="AutoShape 257"/>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439" name="Freeform 258"/>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solidFill>
                <a:schemeClr val="accent1"/>
              </a:solidFill>
              <a:ln w="9525">
                <a:solidFill>
                  <a:schemeClr val="tx2"/>
                </a:solidFill>
                <a:round/>
                <a:headEnd/>
                <a:tailEnd/>
              </a:ln>
            </p:spPr>
            <p:txBody>
              <a:bodyPr wrap="none" anchor="ctr"/>
              <a:lstStyle/>
              <a:p>
                <a:endParaRPr lang="es-MX"/>
              </a:p>
            </p:txBody>
          </p:sp>
        </p:grpSp>
        <p:grpSp>
          <p:nvGrpSpPr>
            <p:cNvPr id="9250" name="Group 259"/>
            <p:cNvGrpSpPr>
              <a:grpSpLocks/>
            </p:cNvGrpSpPr>
            <p:nvPr/>
          </p:nvGrpSpPr>
          <p:grpSpPr bwMode="auto">
            <a:xfrm>
              <a:off x="1375" y="1884"/>
              <a:ext cx="164" cy="330"/>
              <a:chOff x="3887" y="2560"/>
              <a:chExt cx="228" cy="458"/>
            </a:xfrm>
          </p:grpSpPr>
          <p:grpSp>
            <p:nvGrpSpPr>
              <p:cNvPr id="9432" name="Group 260"/>
              <p:cNvGrpSpPr>
                <a:grpSpLocks/>
              </p:cNvGrpSpPr>
              <p:nvPr/>
            </p:nvGrpSpPr>
            <p:grpSpPr bwMode="auto">
              <a:xfrm>
                <a:off x="3887" y="2560"/>
                <a:ext cx="226" cy="458"/>
                <a:chOff x="4104" y="2041"/>
                <a:chExt cx="360" cy="774"/>
              </a:xfrm>
            </p:grpSpPr>
            <p:sp>
              <p:nvSpPr>
                <p:cNvPr id="9434" name="Rectangle 261"/>
                <p:cNvSpPr>
                  <a:spLocks noChangeArrowheads="1"/>
                </p:cNvSpPr>
                <p:nvPr/>
              </p:nvSpPr>
              <p:spPr bwMode="auto">
                <a:xfrm>
                  <a:off x="4183" y="2262"/>
                  <a:ext cx="210" cy="312"/>
                </a:xfrm>
                <a:prstGeom prst="rect">
                  <a:avLst/>
                </a:prstGeom>
                <a:solidFill>
                  <a:schemeClr val="accent1"/>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35" name="Rectangle 262"/>
                <p:cNvSpPr>
                  <a:spLocks noChangeArrowheads="1"/>
                </p:cNvSpPr>
                <p:nvPr/>
              </p:nvSpPr>
              <p:spPr bwMode="auto">
                <a:xfrm>
                  <a:off x="4201" y="2555"/>
                  <a:ext cx="173" cy="2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36" name="Oval 263"/>
                <p:cNvSpPr>
                  <a:spLocks noChangeArrowheads="1"/>
                </p:cNvSpPr>
                <p:nvPr/>
              </p:nvSpPr>
              <p:spPr bwMode="auto">
                <a:xfrm>
                  <a:off x="4168" y="2041"/>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37" name="AutoShape 264"/>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433" name="Freeform 265"/>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solidFill>
                <a:schemeClr val="accent1"/>
              </a:solidFill>
              <a:ln w="9525">
                <a:solidFill>
                  <a:schemeClr val="tx2"/>
                </a:solidFill>
                <a:round/>
                <a:headEnd/>
                <a:tailEnd/>
              </a:ln>
            </p:spPr>
            <p:txBody>
              <a:bodyPr wrap="none" anchor="ctr"/>
              <a:lstStyle/>
              <a:p>
                <a:endParaRPr lang="es-MX"/>
              </a:p>
            </p:txBody>
          </p:sp>
        </p:grpSp>
        <p:grpSp>
          <p:nvGrpSpPr>
            <p:cNvPr id="9251" name="Group 266"/>
            <p:cNvGrpSpPr>
              <a:grpSpLocks/>
            </p:cNvGrpSpPr>
            <p:nvPr/>
          </p:nvGrpSpPr>
          <p:grpSpPr bwMode="auto">
            <a:xfrm>
              <a:off x="2116" y="2119"/>
              <a:ext cx="132" cy="323"/>
              <a:chOff x="3704" y="2975"/>
              <a:chExt cx="204" cy="459"/>
            </a:xfrm>
          </p:grpSpPr>
          <p:grpSp>
            <p:nvGrpSpPr>
              <p:cNvPr id="9427" name="Group 267"/>
              <p:cNvGrpSpPr>
                <a:grpSpLocks/>
              </p:cNvGrpSpPr>
              <p:nvPr/>
            </p:nvGrpSpPr>
            <p:grpSpPr bwMode="auto">
              <a:xfrm>
                <a:off x="3727" y="2975"/>
                <a:ext cx="169" cy="459"/>
                <a:chOff x="3514" y="2059"/>
                <a:chExt cx="273" cy="774"/>
              </a:xfrm>
            </p:grpSpPr>
            <p:sp>
              <p:nvSpPr>
                <p:cNvPr id="9429" name="Rectangle 268"/>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30" name="Rectangle 269"/>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31" name="Oval 270"/>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428" name="Freeform 271"/>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52" name="Group 272"/>
            <p:cNvGrpSpPr>
              <a:grpSpLocks/>
            </p:cNvGrpSpPr>
            <p:nvPr/>
          </p:nvGrpSpPr>
          <p:grpSpPr bwMode="auto">
            <a:xfrm>
              <a:off x="1408" y="2147"/>
              <a:ext cx="132" cy="323"/>
              <a:chOff x="3704" y="2975"/>
              <a:chExt cx="204" cy="459"/>
            </a:xfrm>
          </p:grpSpPr>
          <p:grpSp>
            <p:nvGrpSpPr>
              <p:cNvPr id="9422" name="Group 273"/>
              <p:cNvGrpSpPr>
                <a:grpSpLocks/>
              </p:cNvGrpSpPr>
              <p:nvPr/>
            </p:nvGrpSpPr>
            <p:grpSpPr bwMode="auto">
              <a:xfrm>
                <a:off x="3727" y="2975"/>
                <a:ext cx="169" cy="459"/>
                <a:chOff x="3514" y="2059"/>
                <a:chExt cx="273" cy="774"/>
              </a:xfrm>
            </p:grpSpPr>
            <p:sp>
              <p:nvSpPr>
                <p:cNvPr id="9424" name="Rectangle 274"/>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25" name="Rectangle 275"/>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26" name="Oval 276"/>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423" name="Freeform 277"/>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53" name="Group 278"/>
            <p:cNvGrpSpPr>
              <a:grpSpLocks/>
            </p:cNvGrpSpPr>
            <p:nvPr/>
          </p:nvGrpSpPr>
          <p:grpSpPr bwMode="auto">
            <a:xfrm>
              <a:off x="1588" y="1999"/>
              <a:ext cx="132" cy="323"/>
              <a:chOff x="3704" y="2975"/>
              <a:chExt cx="204" cy="459"/>
            </a:xfrm>
          </p:grpSpPr>
          <p:grpSp>
            <p:nvGrpSpPr>
              <p:cNvPr id="9417" name="Group 279"/>
              <p:cNvGrpSpPr>
                <a:grpSpLocks/>
              </p:cNvGrpSpPr>
              <p:nvPr/>
            </p:nvGrpSpPr>
            <p:grpSpPr bwMode="auto">
              <a:xfrm>
                <a:off x="3727" y="2975"/>
                <a:ext cx="169" cy="459"/>
                <a:chOff x="3514" y="2059"/>
                <a:chExt cx="273" cy="774"/>
              </a:xfrm>
            </p:grpSpPr>
            <p:sp>
              <p:nvSpPr>
                <p:cNvPr id="9419" name="Rectangle 280"/>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20" name="Rectangle 281"/>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21" name="Oval 282"/>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418" name="Freeform 283"/>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54" name="Group 284"/>
            <p:cNvGrpSpPr>
              <a:grpSpLocks/>
            </p:cNvGrpSpPr>
            <p:nvPr/>
          </p:nvGrpSpPr>
          <p:grpSpPr bwMode="auto">
            <a:xfrm>
              <a:off x="1760" y="1783"/>
              <a:ext cx="132" cy="323"/>
              <a:chOff x="3704" y="2975"/>
              <a:chExt cx="204" cy="459"/>
            </a:xfrm>
          </p:grpSpPr>
          <p:grpSp>
            <p:nvGrpSpPr>
              <p:cNvPr id="9412" name="Group 285"/>
              <p:cNvGrpSpPr>
                <a:grpSpLocks/>
              </p:cNvGrpSpPr>
              <p:nvPr/>
            </p:nvGrpSpPr>
            <p:grpSpPr bwMode="auto">
              <a:xfrm>
                <a:off x="3727" y="2975"/>
                <a:ext cx="169" cy="459"/>
                <a:chOff x="3514" y="2059"/>
                <a:chExt cx="273" cy="774"/>
              </a:xfrm>
            </p:grpSpPr>
            <p:sp>
              <p:nvSpPr>
                <p:cNvPr id="9414" name="Rectangle 286"/>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15" name="Rectangle 287"/>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16" name="Oval 288"/>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413" name="Freeform 289"/>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55" name="Group 318"/>
            <p:cNvGrpSpPr>
              <a:grpSpLocks/>
            </p:cNvGrpSpPr>
            <p:nvPr/>
          </p:nvGrpSpPr>
          <p:grpSpPr bwMode="auto">
            <a:xfrm>
              <a:off x="2215" y="1756"/>
              <a:ext cx="164" cy="330"/>
              <a:chOff x="3887" y="2560"/>
              <a:chExt cx="228" cy="458"/>
            </a:xfrm>
          </p:grpSpPr>
          <p:grpSp>
            <p:nvGrpSpPr>
              <p:cNvPr id="9406" name="Group 319"/>
              <p:cNvGrpSpPr>
                <a:grpSpLocks/>
              </p:cNvGrpSpPr>
              <p:nvPr/>
            </p:nvGrpSpPr>
            <p:grpSpPr bwMode="auto">
              <a:xfrm>
                <a:off x="3887" y="2560"/>
                <a:ext cx="226" cy="458"/>
                <a:chOff x="4104" y="2041"/>
                <a:chExt cx="360" cy="774"/>
              </a:xfrm>
            </p:grpSpPr>
            <p:sp>
              <p:nvSpPr>
                <p:cNvPr id="9408" name="Rectangle 320"/>
                <p:cNvSpPr>
                  <a:spLocks noChangeArrowheads="1"/>
                </p:cNvSpPr>
                <p:nvPr/>
              </p:nvSpPr>
              <p:spPr bwMode="auto">
                <a:xfrm>
                  <a:off x="4183" y="2262"/>
                  <a:ext cx="210" cy="312"/>
                </a:xfrm>
                <a:prstGeom prst="rect">
                  <a:avLst/>
                </a:prstGeom>
                <a:solidFill>
                  <a:srgbClr val="FF6600"/>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09" name="Rectangle 321"/>
                <p:cNvSpPr>
                  <a:spLocks noChangeArrowheads="1"/>
                </p:cNvSpPr>
                <p:nvPr/>
              </p:nvSpPr>
              <p:spPr bwMode="auto">
                <a:xfrm>
                  <a:off x="4201" y="2555"/>
                  <a:ext cx="173" cy="2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10" name="Oval 322"/>
                <p:cNvSpPr>
                  <a:spLocks noChangeArrowheads="1"/>
                </p:cNvSpPr>
                <p:nvPr/>
              </p:nvSpPr>
              <p:spPr bwMode="auto">
                <a:xfrm>
                  <a:off x="4168" y="2041"/>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11" name="AutoShape 323"/>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407" name="Freeform 324"/>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grpSp>
        <p:grpSp>
          <p:nvGrpSpPr>
            <p:cNvPr id="9256" name="Group 325"/>
            <p:cNvGrpSpPr>
              <a:grpSpLocks/>
            </p:cNvGrpSpPr>
            <p:nvPr/>
          </p:nvGrpSpPr>
          <p:grpSpPr bwMode="auto">
            <a:xfrm>
              <a:off x="1683" y="2048"/>
              <a:ext cx="164" cy="330"/>
              <a:chOff x="3887" y="2560"/>
              <a:chExt cx="228" cy="458"/>
            </a:xfrm>
          </p:grpSpPr>
          <p:grpSp>
            <p:nvGrpSpPr>
              <p:cNvPr id="9400" name="Group 326"/>
              <p:cNvGrpSpPr>
                <a:grpSpLocks/>
              </p:cNvGrpSpPr>
              <p:nvPr/>
            </p:nvGrpSpPr>
            <p:grpSpPr bwMode="auto">
              <a:xfrm>
                <a:off x="3887" y="2560"/>
                <a:ext cx="226" cy="458"/>
                <a:chOff x="4104" y="2041"/>
                <a:chExt cx="360" cy="774"/>
              </a:xfrm>
            </p:grpSpPr>
            <p:sp>
              <p:nvSpPr>
                <p:cNvPr id="9402" name="Rectangle 327"/>
                <p:cNvSpPr>
                  <a:spLocks noChangeArrowheads="1"/>
                </p:cNvSpPr>
                <p:nvPr/>
              </p:nvSpPr>
              <p:spPr bwMode="auto">
                <a:xfrm>
                  <a:off x="4183" y="2262"/>
                  <a:ext cx="210" cy="312"/>
                </a:xfrm>
                <a:prstGeom prst="rect">
                  <a:avLst/>
                </a:prstGeom>
                <a:solidFill>
                  <a:srgbClr val="FF6600"/>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03" name="Rectangle 328"/>
                <p:cNvSpPr>
                  <a:spLocks noChangeArrowheads="1"/>
                </p:cNvSpPr>
                <p:nvPr/>
              </p:nvSpPr>
              <p:spPr bwMode="auto">
                <a:xfrm>
                  <a:off x="4201" y="2555"/>
                  <a:ext cx="173" cy="2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04" name="Oval 329"/>
                <p:cNvSpPr>
                  <a:spLocks noChangeArrowheads="1"/>
                </p:cNvSpPr>
                <p:nvPr/>
              </p:nvSpPr>
              <p:spPr bwMode="auto">
                <a:xfrm>
                  <a:off x="4168" y="2041"/>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405" name="AutoShape 330"/>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401" name="Freeform 331"/>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grpSp>
        <p:grpSp>
          <p:nvGrpSpPr>
            <p:cNvPr id="9257" name="Group 332"/>
            <p:cNvGrpSpPr>
              <a:grpSpLocks/>
            </p:cNvGrpSpPr>
            <p:nvPr/>
          </p:nvGrpSpPr>
          <p:grpSpPr bwMode="auto">
            <a:xfrm>
              <a:off x="1451" y="2036"/>
              <a:ext cx="164" cy="330"/>
              <a:chOff x="3887" y="2560"/>
              <a:chExt cx="228" cy="458"/>
            </a:xfrm>
          </p:grpSpPr>
          <p:grpSp>
            <p:nvGrpSpPr>
              <p:cNvPr id="9394" name="Group 333"/>
              <p:cNvGrpSpPr>
                <a:grpSpLocks/>
              </p:cNvGrpSpPr>
              <p:nvPr/>
            </p:nvGrpSpPr>
            <p:grpSpPr bwMode="auto">
              <a:xfrm>
                <a:off x="3887" y="2560"/>
                <a:ext cx="226" cy="458"/>
                <a:chOff x="4104" y="2041"/>
                <a:chExt cx="360" cy="774"/>
              </a:xfrm>
            </p:grpSpPr>
            <p:sp>
              <p:nvSpPr>
                <p:cNvPr id="9396" name="Rectangle 334"/>
                <p:cNvSpPr>
                  <a:spLocks noChangeArrowheads="1"/>
                </p:cNvSpPr>
                <p:nvPr/>
              </p:nvSpPr>
              <p:spPr bwMode="auto">
                <a:xfrm>
                  <a:off x="4183" y="2262"/>
                  <a:ext cx="210" cy="312"/>
                </a:xfrm>
                <a:prstGeom prst="rect">
                  <a:avLst/>
                </a:prstGeom>
                <a:solidFill>
                  <a:srgbClr val="FF6600"/>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97" name="Rectangle 335"/>
                <p:cNvSpPr>
                  <a:spLocks noChangeArrowheads="1"/>
                </p:cNvSpPr>
                <p:nvPr/>
              </p:nvSpPr>
              <p:spPr bwMode="auto">
                <a:xfrm>
                  <a:off x="4201" y="2555"/>
                  <a:ext cx="173" cy="2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98" name="Oval 336"/>
                <p:cNvSpPr>
                  <a:spLocks noChangeArrowheads="1"/>
                </p:cNvSpPr>
                <p:nvPr/>
              </p:nvSpPr>
              <p:spPr bwMode="auto">
                <a:xfrm>
                  <a:off x="4168" y="2041"/>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99" name="AutoShape 337"/>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395" name="Freeform 338"/>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grpSp>
        <p:grpSp>
          <p:nvGrpSpPr>
            <p:cNvPr id="9258" name="Group 339"/>
            <p:cNvGrpSpPr>
              <a:grpSpLocks/>
            </p:cNvGrpSpPr>
            <p:nvPr/>
          </p:nvGrpSpPr>
          <p:grpSpPr bwMode="auto">
            <a:xfrm>
              <a:off x="2007" y="2040"/>
              <a:ext cx="164" cy="330"/>
              <a:chOff x="3887" y="2560"/>
              <a:chExt cx="228" cy="458"/>
            </a:xfrm>
          </p:grpSpPr>
          <p:grpSp>
            <p:nvGrpSpPr>
              <p:cNvPr id="9388" name="Group 340"/>
              <p:cNvGrpSpPr>
                <a:grpSpLocks/>
              </p:cNvGrpSpPr>
              <p:nvPr/>
            </p:nvGrpSpPr>
            <p:grpSpPr bwMode="auto">
              <a:xfrm>
                <a:off x="3887" y="2560"/>
                <a:ext cx="226" cy="458"/>
                <a:chOff x="4104" y="2041"/>
                <a:chExt cx="360" cy="774"/>
              </a:xfrm>
            </p:grpSpPr>
            <p:sp>
              <p:nvSpPr>
                <p:cNvPr id="9390" name="Rectangle 341"/>
                <p:cNvSpPr>
                  <a:spLocks noChangeArrowheads="1"/>
                </p:cNvSpPr>
                <p:nvPr/>
              </p:nvSpPr>
              <p:spPr bwMode="auto">
                <a:xfrm>
                  <a:off x="4183" y="2262"/>
                  <a:ext cx="210" cy="312"/>
                </a:xfrm>
                <a:prstGeom prst="rect">
                  <a:avLst/>
                </a:prstGeom>
                <a:solidFill>
                  <a:srgbClr val="FF6600"/>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91" name="Rectangle 342"/>
                <p:cNvSpPr>
                  <a:spLocks noChangeArrowheads="1"/>
                </p:cNvSpPr>
                <p:nvPr/>
              </p:nvSpPr>
              <p:spPr bwMode="auto">
                <a:xfrm>
                  <a:off x="4201" y="2555"/>
                  <a:ext cx="173" cy="2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92" name="Oval 343"/>
                <p:cNvSpPr>
                  <a:spLocks noChangeArrowheads="1"/>
                </p:cNvSpPr>
                <p:nvPr/>
              </p:nvSpPr>
              <p:spPr bwMode="auto">
                <a:xfrm>
                  <a:off x="4168" y="2041"/>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93" name="AutoShape 344"/>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389" name="Freeform 345"/>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grpSp>
        <p:grpSp>
          <p:nvGrpSpPr>
            <p:cNvPr id="9259" name="Group 346"/>
            <p:cNvGrpSpPr>
              <a:grpSpLocks/>
            </p:cNvGrpSpPr>
            <p:nvPr/>
          </p:nvGrpSpPr>
          <p:grpSpPr bwMode="auto">
            <a:xfrm>
              <a:off x="1551" y="2188"/>
              <a:ext cx="212" cy="382"/>
              <a:chOff x="3887" y="2560"/>
              <a:chExt cx="228" cy="458"/>
            </a:xfrm>
          </p:grpSpPr>
          <p:grpSp>
            <p:nvGrpSpPr>
              <p:cNvPr id="9382" name="Group 347"/>
              <p:cNvGrpSpPr>
                <a:grpSpLocks/>
              </p:cNvGrpSpPr>
              <p:nvPr/>
            </p:nvGrpSpPr>
            <p:grpSpPr bwMode="auto">
              <a:xfrm>
                <a:off x="3887" y="2560"/>
                <a:ext cx="226" cy="458"/>
                <a:chOff x="4104" y="2041"/>
                <a:chExt cx="360" cy="774"/>
              </a:xfrm>
            </p:grpSpPr>
            <p:sp>
              <p:nvSpPr>
                <p:cNvPr id="9384" name="Rectangle 348"/>
                <p:cNvSpPr>
                  <a:spLocks noChangeArrowheads="1"/>
                </p:cNvSpPr>
                <p:nvPr/>
              </p:nvSpPr>
              <p:spPr bwMode="auto">
                <a:xfrm>
                  <a:off x="4183" y="2262"/>
                  <a:ext cx="210" cy="312"/>
                </a:xfrm>
                <a:prstGeom prst="rect">
                  <a:avLst/>
                </a:prstGeom>
                <a:solidFill>
                  <a:srgbClr val="FF6600"/>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85" name="Rectangle 349"/>
                <p:cNvSpPr>
                  <a:spLocks noChangeArrowheads="1"/>
                </p:cNvSpPr>
                <p:nvPr/>
              </p:nvSpPr>
              <p:spPr bwMode="auto">
                <a:xfrm>
                  <a:off x="4201" y="2555"/>
                  <a:ext cx="173" cy="2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86" name="Oval 350"/>
                <p:cNvSpPr>
                  <a:spLocks noChangeArrowheads="1"/>
                </p:cNvSpPr>
                <p:nvPr/>
              </p:nvSpPr>
              <p:spPr bwMode="auto">
                <a:xfrm>
                  <a:off x="4168" y="2041"/>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87" name="AutoShape 351"/>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383" name="Freeform 352"/>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grpSp>
        <p:grpSp>
          <p:nvGrpSpPr>
            <p:cNvPr id="9260" name="Group 353"/>
            <p:cNvGrpSpPr>
              <a:grpSpLocks/>
            </p:cNvGrpSpPr>
            <p:nvPr/>
          </p:nvGrpSpPr>
          <p:grpSpPr bwMode="auto">
            <a:xfrm>
              <a:off x="2180" y="2243"/>
              <a:ext cx="172" cy="395"/>
              <a:chOff x="3704" y="2975"/>
              <a:chExt cx="204" cy="459"/>
            </a:xfrm>
          </p:grpSpPr>
          <p:grpSp>
            <p:nvGrpSpPr>
              <p:cNvPr id="9377" name="Group 354"/>
              <p:cNvGrpSpPr>
                <a:grpSpLocks/>
              </p:cNvGrpSpPr>
              <p:nvPr/>
            </p:nvGrpSpPr>
            <p:grpSpPr bwMode="auto">
              <a:xfrm>
                <a:off x="3727" y="2975"/>
                <a:ext cx="169" cy="459"/>
                <a:chOff x="3514" y="2059"/>
                <a:chExt cx="273" cy="774"/>
              </a:xfrm>
            </p:grpSpPr>
            <p:sp>
              <p:nvSpPr>
                <p:cNvPr id="9379" name="Rectangle 355"/>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80" name="Rectangle 356"/>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81" name="Oval 357"/>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378" name="Freeform 358"/>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61" name="Group 359"/>
            <p:cNvGrpSpPr>
              <a:grpSpLocks/>
            </p:cNvGrpSpPr>
            <p:nvPr/>
          </p:nvGrpSpPr>
          <p:grpSpPr bwMode="auto">
            <a:xfrm>
              <a:off x="1691" y="2264"/>
              <a:ext cx="204" cy="374"/>
              <a:chOff x="3887" y="2560"/>
              <a:chExt cx="228" cy="458"/>
            </a:xfrm>
          </p:grpSpPr>
          <p:grpSp>
            <p:nvGrpSpPr>
              <p:cNvPr id="9371" name="Group 360"/>
              <p:cNvGrpSpPr>
                <a:grpSpLocks/>
              </p:cNvGrpSpPr>
              <p:nvPr/>
            </p:nvGrpSpPr>
            <p:grpSpPr bwMode="auto">
              <a:xfrm>
                <a:off x="3887" y="2560"/>
                <a:ext cx="226" cy="458"/>
                <a:chOff x="4104" y="2041"/>
                <a:chExt cx="360" cy="774"/>
              </a:xfrm>
            </p:grpSpPr>
            <p:sp>
              <p:nvSpPr>
                <p:cNvPr id="9373" name="Rectangle 361"/>
                <p:cNvSpPr>
                  <a:spLocks noChangeArrowheads="1"/>
                </p:cNvSpPr>
                <p:nvPr/>
              </p:nvSpPr>
              <p:spPr bwMode="auto">
                <a:xfrm>
                  <a:off x="4183" y="2262"/>
                  <a:ext cx="210" cy="312"/>
                </a:xfrm>
                <a:prstGeom prst="rect">
                  <a:avLst/>
                </a:prstGeom>
                <a:solidFill>
                  <a:schemeClr val="accent1"/>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74" name="Rectangle 362"/>
                <p:cNvSpPr>
                  <a:spLocks noChangeArrowheads="1"/>
                </p:cNvSpPr>
                <p:nvPr/>
              </p:nvSpPr>
              <p:spPr bwMode="auto">
                <a:xfrm>
                  <a:off x="4201" y="2555"/>
                  <a:ext cx="173" cy="2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75" name="Oval 363"/>
                <p:cNvSpPr>
                  <a:spLocks noChangeArrowheads="1"/>
                </p:cNvSpPr>
                <p:nvPr/>
              </p:nvSpPr>
              <p:spPr bwMode="auto">
                <a:xfrm>
                  <a:off x="4168" y="2041"/>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76" name="AutoShape 364"/>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372" name="Freeform 365"/>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solidFill>
                <a:schemeClr val="accent1"/>
              </a:solidFill>
              <a:ln w="9525">
                <a:solidFill>
                  <a:schemeClr val="tx2"/>
                </a:solidFill>
                <a:round/>
                <a:headEnd/>
                <a:tailEnd/>
              </a:ln>
            </p:spPr>
            <p:txBody>
              <a:bodyPr wrap="none" anchor="ctr"/>
              <a:lstStyle/>
              <a:p>
                <a:endParaRPr lang="es-MX"/>
              </a:p>
            </p:txBody>
          </p:sp>
        </p:grpSp>
        <p:grpSp>
          <p:nvGrpSpPr>
            <p:cNvPr id="9262" name="Group 372"/>
            <p:cNvGrpSpPr>
              <a:grpSpLocks/>
            </p:cNvGrpSpPr>
            <p:nvPr/>
          </p:nvGrpSpPr>
          <p:grpSpPr bwMode="auto">
            <a:xfrm>
              <a:off x="2064" y="2347"/>
              <a:ext cx="168" cy="395"/>
              <a:chOff x="3840" y="3111"/>
              <a:chExt cx="204" cy="459"/>
            </a:xfrm>
          </p:grpSpPr>
          <p:grpSp>
            <p:nvGrpSpPr>
              <p:cNvPr id="9366" name="Group 373"/>
              <p:cNvGrpSpPr>
                <a:grpSpLocks/>
              </p:cNvGrpSpPr>
              <p:nvPr/>
            </p:nvGrpSpPr>
            <p:grpSpPr bwMode="auto">
              <a:xfrm>
                <a:off x="3863" y="3111"/>
                <a:ext cx="169" cy="459"/>
                <a:chOff x="3514" y="2059"/>
                <a:chExt cx="273" cy="774"/>
              </a:xfrm>
            </p:grpSpPr>
            <p:sp>
              <p:nvSpPr>
                <p:cNvPr id="9368" name="Rectangle 374"/>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69" name="Rectangle 375"/>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70" name="Oval 376"/>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367" name="Freeform 377"/>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63" name="Group 378"/>
            <p:cNvGrpSpPr>
              <a:grpSpLocks/>
            </p:cNvGrpSpPr>
            <p:nvPr/>
          </p:nvGrpSpPr>
          <p:grpSpPr bwMode="auto">
            <a:xfrm>
              <a:off x="2500" y="2359"/>
              <a:ext cx="168" cy="395"/>
              <a:chOff x="3840" y="3111"/>
              <a:chExt cx="204" cy="459"/>
            </a:xfrm>
          </p:grpSpPr>
          <p:grpSp>
            <p:nvGrpSpPr>
              <p:cNvPr id="9361" name="Group 379"/>
              <p:cNvGrpSpPr>
                <a:grpSpLocks/>
              </p:cNvGrpSpPr>
              <p:nvPr/>
            </p:nvGrpSpPr>
            <p:grpSpPr bwMode="auto">
              <a:xfrm>
                <a:off x="3863" y="3111"/>
                <a:ext cx="169" cy="459"/>
                <a:chOff x="3514" y="2059"/>
                <a:chExt cx="273" cy="774"/>
              </a:xfrm>
            </p:grpSpPr>
            <p:sp>
              <p:nvSpPr>
                <p:cNvPr id="9363" name="Rectangle 380"/>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64" name="Rectangle 381"/>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65" name="Oval 382"/>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362" name="Freeform 383"/>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64" name="Group 384"/>
            <p:cNvGrpSpPr>
              <a:grpSpLocks/>
            </p:cNvGrpSpPr>
            <p:nvPr/>
          </p:nvGrpSpPr>
          <p:grpSpPr bwMode="auto">
            <a:xfrm>
              <a:off x="2164" y="2655"/>
              <a:ext cx="168" cy="395"/>
              <a:chOff x="3840" y="3111"/>
              <a:chExt cx="204" cy="459"/>
            </a:xfrm>
          </p:grpSpPr>
          <p:grpSp>
            <p:nvGrpSpPr>
              <p:cNvPr id="9356" name="Group 385"/>
              <p:cNvGrpSpPr>
                <a:grpSpLocks/>
              </p:cNvGrpSpPr>
              <p:nvPr/>
            </p:nvGrpSpPr>
            <p:grpSpPr bwMode="auto">
              <a:xfrm>
                <a:off x="3863" y="3111"/>
                <a:ext cx="169" cy="459"/>
                <a:chOff x="3514" y="2059"/>
                <a:chExt cx="273" cy="774"/>
              </a:xfrm>
            </p:grpSpPr>
            <p:sp>
              <p:nvSpPr>
                <p:cNvPr id="9358" name="Rectangle 386"/>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59" name="Rectangle 387"/>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60" name="Oval 388"/>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357" name="Freeform 389"/>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65" name="Group 390"/>
            <p:cNvGrpSpPr>
              <a:grpSpLocks/>
            </p:cNvGrpSpPr>
            <p:nvPr/>
          </p:nvGrpSpPr>
          <p:grpSpPr bwMode="auto">
            <a:xfrm>
              <a:off x="2583" y="2452"/>
              <a:ext cx="204" cy="374"/>
              <a:chOff x="3887" y="2560"/>
              <a:chExt cx="228" cy="458"/>
            </a:xfrm>
          </p:grpSpPr>
          <p:grpSp>
            <p:nvGrpSpPr>
              <p:cNvPr id="9350" name="Group 391"/>
              <p:cNvGrpSpPr>
                <a:grpSpLocks/>
              </p:cNvGrpSpPr>
              <p:nvPr/>
            </p:nvGrpSpPr>
            <p:grpSpPr bwMode="auto">
              <a:xfrm>
                <a:off x="3887" y="2560"/>
                <a:ext cx="226" cy="458"/>
                <a:chOff x="4104" y="2041"/>
                <a:chExt cx="360" cy="774"/>
              </a:xfrm>
            </p:grpSpPr>
            <p:sp>
              <p:nvSpPr>
                <p:cNvPr id="9352" name="Rectangle 392"/>
                <p:cNvSpPr>
                  <a:spLocks noChangeArrowheads="1"/>
                </p:cNvSpPr>
                <p:nvPr/>
              </p:nvSpPr>
              <p:spPr bwMode="auto">
                <a:xfrm>
                  <a:off x="4183" y="2262"/>
                  <a:ext cx="210" cy="312"/>
                </a:xfrm>
                <a:prstGeom prst="rect">
                  <a:avLst/>
                </a:prstGeom>
                <a:solidFill>
                  <a:schemeClr val="accent1"/>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53" name="Rectangle 393"/>
                <p:cNvSpPr>
                  <a:spLocks noChangeArrowheads="1"/>
                </p:cNvSpPr>
                <p:nvPr/>
              </p:nvSpPr>
              <p:spPr bwMode="auto">
                <a:xfrm>
                  <a:off x="4201" y="2555"/>
                  <a:ext cx="173" cy="2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54" name="Oval 394"/>
                <p:cNvSpPr>
                  <a:spLocks noChangeArrowheads="1"/>
                </p:cNvSpPr>
                <p:nvPr/>
              </p:nvSpPr>
              <p:spPr bwMode="auto">
                <a:xfrm>
                  <a:off x="4168" y="2041"/>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55" name="AutoShape 395"/>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351" name="Freeform 396"/>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solidFill>
                <a:schemeClr val="accent1"/>
              </a:solidFill>
              <a:ln w="9525">
                <a:solidFill>
                  <a:schemeClr val="tx2"/>
                </a:solidFill>
                <a:round/>
                <a:headEnd/>
                <a:tailEnd/>
              </a:ln>
            </p:spPr>
            <p:txBody>
              <a:bodyPr wrap="none" anchor="ctr"/>
              <a:lstStyle/>
              <a:p>
                <a:endParaRPr lang="es-MX"/>
              </a:p>
            </p:txBody>
          </p:sp>
        </p:grpSp>
        <p:grpSp>
          <p:nvGrpSpPr>
            <p:cNvPr id="9266" name="Group 397"/>
            <p:cNvGrpSpPr>
              <a:grpSpLocks/>
            </p:cNvGrpSpPr>
            <p:nvPr/>
          </p:nvGrpSpPr>
          <p:grpSpPr bwMode="auto">
            <a:xfrm>
              <a:off x="2435" y="2640"/>
              <a:ext cx="204" cy="374"/>
              <a:chOff x="3887" y="2560"/>
              <a:chExt cx="228" cy="458"/>
            </a:xfrm>
          </p:grpSpPr>
          <p:grpSp>
            <p:nvGrpSpPr>
              <p:cNvPr id="9344" name="Group 398"/>
              <p:cNvGrpSpPr>
                <a:grpSpLocks/>
              </p:cNvGrpSpPr>
              <p:nvPr/>
            </p:nvGrpSpPr>
            <p:grpSpPr bwMode="auto">
              <a:xfrm>
                <a:off x="3887" y="2560"/>
                <a:ext cx="226" cy="458"/>
                <a:chOff x="4104" y="2041"/>
                <a:chExt cx="360" cy="774"/>
              </a:xfrm>
            </p:grpSpPr>
            <p:sp>
              <p:nvSpPr>
                <p:cNvPr id="9346" name="Rectangle 399"/>
                <p:cNvSpPr>
                  <a:spLocks noChangeArrowheads="1"/>
                </p:cNvSpPr>
                <p:nvPr/>
              </p:nvSpPr>
              <p:spPr bwMode="auto">
                <a:xfrm>
                  <a:off x="4183" y="2262"/>
                  <a:ext cx="210" cy="312"/>
                </a:xfrm>
                <a:prstGeom prst="rect">
                  <a:avLst/>
                </a:prstGeom>
                <a:solidFill>
                  <a:schemeClr val="accent1"/>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47" name="Rectangle 400"/>
                <p:cNvSpPr>
                  <a:spLocks noChangeArrowheads="1"/>
                </p:cNvSpPr>
                <p:nvPr/>
              </p:nvSpPr>
              <p:spPr bwMode="auto">
                <a:xfrm>
                  <a:off x="4201" y="2555"/>
                  <a:ext cx="173" cy="2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48" name="Oval 401"/>
                <p:cNvSpPr>
                  <a:spLocks noChangeArrowheads="1"/>
                </p:cNvSpPr>
                <p:nvPr/>
              </p:nvSpPr>
              <p:spPr bwMode="auto">
                <a:xfrm>
                  <a:off x="4168" y="2041"/>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49" name="AutoShape 402"/>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345" name="Freeform 403"/>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solidFill>
                <a:schemeClr val="accent1"/>
              </a:solidFill>
              <a:ln w="9525">
                <a:solidFill>
                  <a:schemeClr val="tx2"/>
                </a:solidFill>
                <a:round/>
                <a:headEnd/>
                <a:tailEnd/>
              </a:ln>
            </p:spPr>
            <p:txBody>
              <a:bodyPr wrap="none" anchor="ctr"/>
              <a:lstStyle/>
              <a:p>
                <a:endParaRPr lang="es-MX"/>
              </a:p>
            </p:txBody>
          </p:sp>
        </p:grpSp>
        <p:grpSp>
          <p:nvGrpSpPr>
            <p:cNvPr id="9267" name="Group 411"/>
            <p:cNvGrpSpPr>
              <a:grpSpLocks/>
            </p:cNvGrpSpPr>
            <p:nvPr/>
          </p:nvGrpSpPr>
          <p:grpSpPr bwMode="auto">
            <a:xfrm>
              <a:off x="2267" y="2192"/>
              <a:ext cx="212" cy="382"/>
              <a:chOff x="3887" y="2560"/>
              <a:chExt cx="228" cy="458"/>
            </a:xfrm>
          </p:grpSpPr>
          <p:grpSp>
            <p:nvGrpSpPr>
              <p:cNvPr id="9338" name="Group 412"/>
              <p:cNvGrpSpPr>
                <a:grpSpLocks/>
              </p:cNvGrpSpPr>
              <p:nvPr/>
            </p:nvGrpSpPr>
            <p:grpSpPr bwMode="auto">
              <a:xfrm>
                <a:off x="3887" y="2560"/>
                <a:ext cx="226" cy="458"/>
                <a:chOff x="4104" y="2041"/>
                <a:chExt cx="360" cy="774"/>
              </a:xfrm>
            </p:grpSpPr>
            <p:sp>
              <p:nvSpPr>
                <p:cNvPr id="9340" name="Rectangle 413"/>
                <p:cNvSpPr>
                  <a:spLocks noChangeArrowheads="1"/>
                </p:cNvSpPr>
                <p:nvPr/>
              </p:nvSpPr>
              <p:spPr bwMode="auto">
                <a:xfrm>
                  <a:off x="4183" y="2262"/>
                  <a:ext cx="210" cy="312"/>
                </a:xfrm>
                <a:prstGeom prst="rect">
                  <a:avLst/>
                </a:prstGeom>
                <a:solidFill>
                  <a:srgbClr val="FF6600"/>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41" name="Rectangle 414"/>
                <p:cNvSpPr>
                  <a:spLocks noChangeArrowheads="1"/>
                </p:cNvSpPr>
                <p:nvPr/>
              </p:nvSpPr>
              <p:spPr bwMode="auto">
                <a:xfrm>
                  <a:off x="4201" y="2555"/>
                  <a:ext cx="173" cy="2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42" name="Oval 415"/>
                <p:cNvSpPr>
                  <a:spLocks noChangeArrowheads="1"/>
                </p:cNvSpPr>
                <p:nvPr/>
              </p:nvSpPr>
              <p:spPr bwMode="auto">
                <a:xfrm>
                  <a:off x="4168" y="2041"/>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43" name="AutoShape 416"/>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339" name="Freeform 417"/>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grpSp>
        <p:grpSp>
          <p:nvGrpSpPr>
            <p:cNvPr id="9268" name="Group 425"/>
            <p:cNvGrpSpPr>
              <a:grpSpLocks/>
            </p:cNvGrpSpPr>
            <p:nvPr/>
          </p:nvGrpSpPr>
          <p:grpSpPr bwMode="auto">
            <a:xfrm>
              <a:off x="2211" y="2460"/>
              <a:ext cx="212" cy="382"/>
              <a:chOff x="3887" y="2560"/>
              <a:chExt cx="228" cy="458"/>
            </a:xfrm>
          </p:grpSpPr>
          <p:grpSp>
            <p:nvGrpSpPr>
              <p:cNvPr id="9332" name="Group 426"/>
              <p:cNvGrpSpPr>
                <a:grpSpLocks/>
              </p:cNvGrpSpPr>
              <p:nvPr/>
            </p:nvGrpSpPr>
            <p:grpSpPr bwMode="auto">
              <a:xfrm>
                <a:off x="3887" y="2560"/>
                <a:ext cx="226" cy="458"/>
                <a:chOff x="4104" y="2041"/>
                <a:chExt cx="360" cy="774"/>
              </a:xfrm>
            </p:grpSpPr>
            <p:sp>
              <p:nvSpPr>
                <p:cNvPr id="9334" name="Rectangle 427"/>
                <p:cNvSpPr>
                  <a:spLocks noChangeArrowheads="1"/>
                </p:cNvSpPr>
                <p:nvPr/>
              </p:nvSpPr>
              <p:spPr bwMode="auto">
                <a:xfrm>
                  <a:off x="4183" y="2262"/>
                  <a:ext cx="210" cy="312"/>
                </a:xfrm>
                <a:prstGeom prst="rect">
                  <a:avLst/>
                </a:prstGeom>
                <a:solidFill>
                  <a:srgbClr val="FF6600"/>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35" name="Rectangle 428"/>
                <p:cNvSpPr>
                  <a:spLocks noChangeArrowheads="1"/>
                </p:cNvSpPr>
                <p:nvPr/>
              </p:nvSpPr>
              <p:spPr bwMode="auto">
                <a:xfrm>
                  <a:off x="4201" y="2555"/>
                  <a:ext cx="173" cy="2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36" name="Oval 429"/>
                <p:cNvSpPr>
                  <a:spLocks noChangeArrowheads="1"/>
                </p:cNvSpPr>
                <p:nvPr/>
              </p:nvSpPr>
              <p:spPr bwMode="auto">
                <a:xfrm>
                  <a:off x="4168" y="2041"/>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37" name="AutoShape 430"/>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333" name="Freeform 431"/>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grpSp>
        <p:grpSp>
          <p:nvGrpSpPr>
            <p:cNvPr id="9269" name="Group 432"/>
            <p:cNvGrpSpPr>
              <a:grpSpLocks/>
            </p:cNvGrpSpPr>
            <p:nvPr/>
          </p:nvGrpSpPr>
          <p:grpSpPr bwMode="auto">
            <a:xfrm>
              <a:off x="2356" y="2431"/>
              <a:ext cx="172" cy="395"/>
              <a:chOff x="3704" y="2975"/>
              <a:chExt cx="204" cy="459"/>
            </a:xfrm>
          </p:grpSpPr>
          <p:grpSp>
            <p:nvGrpSpPr>
              <p:cNvPr id="9327" name="Group 433"/>
              <p:cNvGrpSpPr>
                <a:grpSpLocks/>
              </p:cNvGrpSpPr>
              <p:nvPr/>
            </p:nvGrpSpPr>
            <p:grpSpPr bwMode="auto">
              <a:xfrm>
                <a:off x="3727" y="2975"/>
                <a:ext cx="169" cy="459"/>
                <a:chOff x="3514" y="2059"/>
                <a:chExt cx="273" cy="774"/>
              </a:xfrm>
            </p:grpSpPr>
            <p:sp>
              <p:nvSpPr>
                <p:cNvPr id="9329" name="Rectangle 434"/>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30" name="Rectangle 435"/>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31" name="Oval 436"/>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328" name="Freeform 437"/>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70" name="Group 438"/>
            <p:cNvGrpSpPr>
              <a:grpSpLocks/>
            </p:cNvGrpSpPr>
            <p:nvPr/>
          </p:nvGrpSpPr>
          <p:grpSpPr bwMode="auto">
            <a:xfrm>
              <a:off x="1932" y="2223"/>
              <a:ext cx="172" cy="395"/>
              <a:chOff x="3704" y="2975"/>
              <a:chExt cx="204" cy="459"/>
            </a:xfrm>
          </p:grpSpPr>
          <p:grpSp>
            <p:nvGrpSpPr>
              <p:cNvPr id="9322" name="Group 439"/>
              <p:cNvGrpSpPr>
                <a:grpSpLocks/>
              </p:cNvGrpSpPr>
              <p:nvPr/>
            </p:nvGrpSpPr>
            <p:grpSpPr bwMode="auto">
              <a:xfrm>
                <a:off x="3727" y="2975"/>
                <a:ext cx="169" cy="459"/>
                <a:chOff x="3514" y="2059"/>
                <a:chExt cx="273" cy="774"/>
              </a:xfrm>
            </p:grpSpPr>
            <p:sp>
              <p:nvSpPr>
                <p:cNvPr id="9324" name="Rectangle 440"/>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25" name="Rectangle 441"/>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26" name="Oval 442"/>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323" name="Freeform 443"/>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71" name="Group 444"/>
            <p:cNvGrpSpPr>
              <a:grpSpLocks/>
            </p:cNvGrpSpPr>
            <p:nvPr/>
          </p:nvGrpSpPr>
          <p:grpSpPr bwMode="auto">
            <a:xfrm>
              <a:off x="1780" y="2075"/>
              <a:ext cx="172" cy="395"/>
              <a:chOff x="3704" y="2975"/>
              <a:chExt cx="204" cy="459"/>
            </a:xfrm>
          </p:grpSpPr>
          <p:grpSp>
            <p:nvGrpSpPr>
              <p:cNvPr id="9317" name="Group 445"/>
              <p:cNvGrpSpPr>
                <a:grpSpLocks/>
              </p:cNvGrpSpPr>
              <p:nvPr/>
            </p:nvGrpSpPr>
            <p:grpSpPr bwMode="auto">
              <a:xfrm>
                <a:off x="3727" y="2975"/>
                <a:ext cx="169" cy="459"/>
                <a:chOff x="3514" y="2059"/>
                <a:chExt cx="273" cy="774"/>
              </a:xfrm>
            </p:grpSpPr>
            <p:sp>
              <p:nvSpPr>
                <p:cNvPr id="9319" name="Rectangle 446"/>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20" name="Rectangle 447"/>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21" name="Oval 448"/>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318" name="Freeform 449"/>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72" name="Group 366"/>
            <p:cNvGrpSpPr>
              <a:grpSpLocks/>
            </p:cNvGrpSpPr>
            <p:nvPr/>
          </p:nvGrpSpPr>
          <p:grpSpPr bwMode="auto">
            <a:xfrm>
              <a:off x="1828" y="2247"/>
              <a:ext cx="168" cy="395"/>
              <a:chOff x="3840" y="3111"/>
              <a:chExt cx="204" cy="459"/>
            </a:xfrm>
          </p:grpSpPr>
          <p:grpSp>
            <p:nvGrpSpPr>
              <p:cNvPr id="9312" name="Group 367"/>
              <p:cNvGrpSpPr>
                <a:grpSpLocks/>
              </p:cNvGrpSpPr>
              <p:nvPr/>
            </p:nvGrpSpPr>
            <p:grpSpPr bwMode="auto">
              <a:xfrm>
                <a:off x="3863" y="3111"/>
                <a:ext cx="169" cy="459"/>
                <a:chOff x="3514" y="2059"/>
                <a:chExt cx="273" cy="774"/>
              </a:xfrm>
            </p:grpSpPr>
            <p:sp>
              <p:nvSpPr>
                <p:cNvPr id="9314" name="Rectangle 368"/>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15" name="Rectangle 369"/>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16" name="Oval 370"/>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313" name="Freeform 371"/>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73" name="Group 404"/>
            <p:cNvGrpSpPr>
              <a:grpSpLocks/>
            </p:cNvGrpSpPr>
            <p:nvPr/>
          </p:nvGrpSpPr>
          <p:grpSpPr bwMode="auto">
            <a:xfrm>
              <a:off x="1879" y="2412"/>
              <a:ext cx="204" cy="374"/>
              <a:chOff x="3887" y="2560"/>
              <a:chExt cx="228" cy="458"/>
            </a:xfrm>
          </p:grpSpPr>
          <p:grpSp>
            <p:nvGrpSpPr>
              <p:cNvPr id="9306" name="Group 405"/>
              <p:cNvGrpSpPr>
                <a:grpSpLocks/>
              </p:cNvGrpSpPr>
              <p:nvPr/>
            </p:nvGrpSpPr>
            <p:grpSpPr bwMode="auto">
              <a:xfrm>
                <a:off x="3887" y="2560"/>
                <a:ext cx="226" cy="458"/>
                <a:chOff x="4104" y="2041"/>
                <a:chExt cx="360" cy="774"/>
              </a:xfrm>
            </p:grpSpPr>
            <p:sp>
              <p:nvSpPr>
                <p:cNvPr id="9308" name="Rectangle 406"/>
                <p:cNvSpPr>
                  <a:spLocks noChangeArrowheads="1"/>
                </p:cNvSpPr>
                <p:nvPr/>
              </p:nvSpPr>
              <p:spPr bwMode="auto">
                <a:xfrm>
                  <a:off x="4183" y="2262"/>
                  <a:ext cx="210" cy="312"/>
                </a:xfrm>
                <a:prstGeom prst="rect">
                  <a:avLst/>
                </a:prstGeom>
                <a:solidFill>
                  <a:schemeClr val="accent1"/>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09" name="Rectangle 407"/>
                <p:cNvSpPr>
                  <a:spLocks noChangeArrowheads="1"/>
                </p:cNvSpPr>
                <p:nvPr/>
              </p:nvSpPr>
              <p:spPr bwMode="auto">
                <a:xfrm>
                  <a:off x="4201" y="2555"/>
                  <a:ext cx="173" cy="26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10" name="Oval 408"/>
                <p:cNvSpPr>
                  <a:spLocks noChangeArrowheads="1"/>
                </p:cNvSpPr>
                <p:nvPr/>
              </p:nvSpPr>
              <p:spPr bwMode="auto">
                <a:xfrm>
                  <a:off x="4168" y="2041"/>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11" name="AutoShape 409"/>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307" name="Freeform 410"/>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solidFill>
                <a:schemeClr val="accent1"/>
              </a:solidFill>
              <a:ln w="9525">
                <a:solidFill>
                  <a:schemeClr val="tx2"/>
                </a:solidFill>
                <a:round/>
                <a:headEnd/>
                <a:tailEnd/>
              </a:ln>
            </p:spPr>
            <p:txBody>
              <a:bodyPr wrap="none" anchor="ctr"/>
              <a:lstStyle/>
              <a:p>
                <a:endParaRPr lang="es-MX"/>
              </a:p>
            </p:txBody>
          </p:sp>
        </p:grpSp>
        <p:grpSp>
          <p:nvGrpSpPr>
            <p:cNvPr id="9274" name="Group 68"/>
            <p:cNvGrpSpPr>
              <a:grpSpLocks/>
            </p:cNvGrpSpPr>
            <p:nvPr/>
          </p:nvGrpSpPr>
          <p:grpSpPr bwMode="auto">
            <a:xfrm>
              <a:off x="2648" y="2659"/>
              <a:ext cx="204" cy="459"/>
              <a:chOff x="3840" y="3111"/>
              <a:chExt cx="204" cy="459"/>
            </a:xfrm>
          </p:grpSpPr>
          <p:grpSp>
            <p:nvGrpSpPr>
              <p:cNvPr id="9301" name="Group 49"/>
              <p:cNvGrpSpPr>
                <a:grpSpLocks/>
              </p:cNvGrpSpPr>
              <p:nvPr/>
            </p:nvGrpSpPr>
            <p:grpSpPr bwMode="auto">
              <a:xfrm>
                <a:off x="3863" y="3111"/>
                <a:ext cx="169" cy="459"/>
                <a:chOff x="3514" y="2059"/>
                <a:chExt cx="273" cy="774"/>
              </a:xfrm>
            </p:grpSpPr>
            <p:sp>
              <p:nvSpPr>
                <p:cNvPr id="9303" name="Rectangle 50"/>
                <p:cNvSpPr>
                  <a:spLocks noChangeArrowheads="1"/>
                </p:cNvSpPr>
                <p:nvPr/>
              </p:nvSpPr>
              <p:spPr bwMode="auto">
                <a:xfrm>
                  <a:off x="3514" y="2280"/>
                  <a:ext cx="273" cy="312"/>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04" name="Rectangle 51"/>
                <p:cNvSpPr>
                  <a:spLocks noChangeArrowheads="1"/>
                </p:cNvSpPr>
                <p:nvPr/>
              </p:nvSpPr>
              <p:spPr bwMode="auto">
                <a:xfrm>
                  <a:off x="3566" y="2573"/>
                  <a:ext cx="173" cy="260"/>
                </a:xfrm>
                <a:prstGeom prst="rect">
                  <a:avLst/>
                </a:prstGeom>
                <a:solidFill>
                  <a:srgbClr val="FF6600"/>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05" name="Oval 52"/>
                <p:cNvSpPr>
                  <a:spLocks noChangeArrowheads="1"/>
                </p:cNvSpPr>
                <p:nvPr/>
              </p:nvSpPr>
              <p:spPr bwMode="auto">
                <a:xfrm>
                  <a:off x="3533" y="2059"/>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302" name="Freeform 53"/>
              <p:cNvSpPr>
                <a:spLocks/>
              </p:cNvSpPr>
              <p:nvPr/>
            </p:nvSpPr>
            <p:spPr bwMode="auto">
              <a:xfrm>
                <a:off x="3840" y="3241"/>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FF6600"/>
              </a:solidFill>
              <a:ln w="9525">
                <a:solidFill>
                  <a:schemeClr val="tx2"/>
                </a:solidFill>
                <a:round/>
                <a:headEnd/>
                <a:tailEnd/>
              </a:ln>
            </p:spPr>
            <p:txBody>
              <a:bodyPr wrap="none" anchor="ctr"/>
              <a:lstStyle/>
              <a:p>
                <a:endParaRPr lang="es-MX"/>
              </a:p>
            </p:txBody>
          </p:sp>
        </p:grpSp>
        <p:grpSp>
          <p:nvGrpSpPr>
            <p:cNvPr id="9275" name="Group 59"/>
            <p:cNvGrpSpPr>
              <a:grpSpLocks/>
            </p:cNvGrpSpPr>
            <p:nvPr/>
          </p:nvGrpSpPr>
          <p:grpSpPr bwMode="auto">
            <a:xfrm>
              <a:off x="2503" y="2664"/>
              <a:ext cx="228" cy="458"/>
              <a:chOff x="3887" y="2560"/>
              <a:chExt cx="228" cy="458"/>
            </a:xfrm>
          </p:grpSpPr>
          <p:grpSp>
            <p:nvGrpSpPr>
              <p:cNvPr id="9295" name="Group 24"/>
              <p:cNvGrpSpPr>
                <a:grpSpLocks/>
              </p:cNvGrpSpPr>
              <p:nvPr/>
            </p:nvGrpSpPr>
            <p:grpSpPr bwMode="auto">
              <a:xfrm>
                <a:off x="3887" y="2560"/>
                <a:ext cx="226" cy="458"/>
                <a:chOff x="4104" y="2041"/>
                <a:chExt cx="360" cy="774"/>
              </a:xfrm>
            </p:grpSpPr>
            <p:sp>
              <p:nvSpPr>
                <p:cNvPr id="9297" name="Rectangle 20"/>
                <p:cNvSpPr>
                  <a:spLocks noChangeArrowheads="1"/>
                </p:cNvSpPr>
                <p:nvPr/>
              </p:nvSpPr>
              <p:spPr bwMode="auto">
                <a:xfrm>
                  <a:off x="4183" y="2262"/>
                  <a:ext cx="210" cy="312"/>
                </a:xfrm>
                <a:prstGeom prst="rect">
                  <a:avLst/>
                </a:prstGeom>
                <a:solidFill>
                  <a:srgbClr val="FF6600"/>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298" name="Rectangle 21"/>
                <p:cNvSpPr>
                  <a:spLocks noChangeArrowheads="1"/>
                </p:cNvSpPr>
                <p:nvPr/>
              </p:nvSpPr>
              <p:spPr bwMode="auto">
                <a:xfrm>
                  <a:off x="4201" y="2555"/>
                  <a:ext cx="173" cy="2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299" name="Oval 22"/>
                <p:cNvSpPr>
                  <a:spLocks noChangeArrowheads="1"/>
                </p:cNvSpPr>
                <p:nvPr/>
              </p:nvSpPr>
              <p:spPr bwMode="auto">
                <a:xfrm>
                  <a:off x="4168" y="2041"/>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300" name="AutoShape 23"/>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296" name="Freeform 47"/>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grpSp>
        <p:grpSp>
          <p:nvGrpSpPr>
            <p:cNvPr id="9276" name="Group 67"/>
            <p:cNvGrpSpPr>
              <a:grpSpLocks/>
            </p:cNvGrpSpPr>
            <p:nvPr/>
          </p:nvGrpSpPr>
          <p:grpSpPr bwMode="auto">
            <a:xfrm>
              <a:off x="2272" y="2783"/>
              <a:ext cx="204" cy="459"/>
              <a:chOff x="3704" y="2975"/>
              <a:chExt cx="204" cy="459"/>
            </a:xfrm>
          </p:grpSpPr>
          <p:grpSp>
            <p:nvGrpSpPr>
              <p:cNvPr id="9290" name="Group 25"/>
              <p:cNvGrpSpPr>
                <a:grpSpLocks/>
              </p:cNvGrpSpPr>
              <p:nvPr/>
            </p:nvGrpSpPr>
            <p:grpSpPr bwMode="auto">
              <a:xfrm>
                <a:off x="3727" y="2975"/>
                <a:ext cx="169" cy="459"/>
                <a:chOff x="3514" y="2059"/>
                <a:chExt cx="273" cy="774"/>
              </a:xfrm>
            </p:grpSpPr>
            <p:sp>
              <p:nvSpPr>
                <p:cNvPr id="9292" name="Rectangle 16"/>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293" name="Rectangle 17"/>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294" name="Oval 18"/>
                <p:cNvSpPr>
                  <a:spLocks noChangeArrowheads="1"/>
                </p:cNvSpPr>
                <p:nvPr/>
              </p:nvSpPr>
              <p:spPr bwMode="auto">
                <a:xfrm>
                  <a:off x="3533" y="2059"/>
                  <a:ext cx="221" cy="221"/>
                </a:xfrm>
                <a:prstGeom prst="ellipse">
                  <a:avLst/>
                </a:prstGeom>
                <a:solidFill>
                  <a:schemeClr val="accent1"/>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291" name="Freeform 48"/>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chemeClr val="accent1"/>
              </a:solidFill>
              <a:ln w="9525">
                <a:solidFill>
                  <a:schemeClr val="tx2"/>
                </a:solidFill>
                <a:round/>
                <a:headEnd/>
                <a:tailEnd/>
              </a:ln>
            </p:spPr>
            <p:txBody>
              <a:bodyPr wrap="none" anchor="ctr"/>
              <a:lstStyle/>
              <a:p>
                <a:endParaRPr lang="es-MX"/>
              </a:p>
            </p:txBody>
          </p:sp>
        </p:grpSp>
        <p:grpSp>
          <p:nvGrpSpPr>
            <p:cNvPr id="9277" name="Group 418"/>
            <p:cNvGrpSpPr>
              <a:grpSpLocks/>
            </p:cNvGrpSpPr>
            <p:nvPr/>
          </p:nvGrpSpPr>
          <p:grpSpPr bwMode="auto">
            <a:xfrm>
              <a:off x="2463" y="2808"/>
              <a:ext cx="260" cy="494"/>
              <a:chOff x="3887" y="2560"/>
              <a:chExt cx="228" cy="458"/>
            </a:xfrm>
          </p:grpSpPr>
          <p:grpSp>
            <p:nvGrpSpPr>
              <p:cNvPr id="9284" name="Group 419"/>
              <p:cNvGrpSpPr>
                <a:grpSpLocks/>
              </p:cNvGrpSpPr>
              <p:nvPr/>
            </p:nvGrpSpPr>
            <p:grpSpPr bwMode="auto">
              <a:xfrm>
                <a:off x="3887" y="2560"/>
                <a:ext cx="226" cy="458"/>
                <a:chOff x="4104" y="2041"/>
                <a:chExt cx="360" cy="774"/>
              </a:xfrm>
            </p:grpSpPr>
            <p:sp>
              <p:nvSpPr>
                <p:cNvPr id="9286" name="Rectangle 420"/>
                <p:cNvSpPr>
                  <a:spLocks noChangeArrowheads="1"/>
                </p:cNvSpPr>
                <p:nvPr/>
              </p:nvSpPr>
              <p:spPr bwMode="auto">
                <a:xfrm>
                  <a:off x="4183" y="2262"/>
                  <a:ext cx="210" cy="312"/>
                </a:xfrm>
                <a:prstGeom prst="rect">
                  <a:avLst/>
                </a:prstGeom>
                <a:solidFill>
                  <a:srgbClr val="FF6600"/>
                </a:solidFill>
                <a:ln w="9525">
                  <a:solidFill>
                    <a:srgbClr val="FFFFFF"/>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287" name="Rectangle 421"/>
                <p:cNvSpPr>
                  <a:spLocks noChangeArrowheads="1"/>
                </p:cNvSpPr>
                <p:nvPr/>
              </p:nvSpPr>
              <p:spPr bwMode="auto">
                <a:xfrm>
                  <a:off x="4201" y="2555"/>
                  <a:ext cx="173" cy="26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288" name="Oval 422"/>
                <p:cNvSpPr>
                  <a:spLocks noChangeArrowheads="1"/>
                </p:cNvSpPr>
                <p:nvPr/>
              </p:nvSpPr>
              <p:spPr bwMode="auto">
                <a:xfrm>
                  <a:off x="4168" y="2041"/>
                  <a:ext cx="221" cy="221"/>
                </a:xfrm>
                <a:prstGeom prst="ellipse">
                  <a:avLst/>
                </a:prstGeom>
                <a:solidFill>
                  <a:srgbClr val="FF6600"/>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289" name="AutoShape 423"/>
                <p:cNvSpPr>
                  <a:spLocks noChangeArrowheads="1"/>
                </p:cNvSpPr>
                <p:nvPr/>
              </p:nvSpPr>
              <p:spPr bwMode="auto">
                <a:xfrm flipV="1">
                  <a:off x="4104" y="2419"/>
                  <a:ext cx="360"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493 h 21600"/>
                    <a:gd name="T14" fmla="*/ 17100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grpSp>
          <p:sp>
            <p:nvSpPr>
              <p:cNvPr id="9285" name="Freeform 424"/>
              <p:cNvSpPr>
                <a:spLocks/>
              </p:cNvSpPr>
              <p:nvPr/>
            </p:nvSpPr>
            <p:spPr bwMode="auto">
              <a:xfrm>
                <a:off x="3887" y="2801"/>
                <a:ext cx="228" cy="217"/>
              </a:xfrm>
              <a:custGeom>
                <a:avLst/>
                <a:gdLst>
                  <a:gd name="T0" fmla="*/ 51 w 228"/>
                  <a:gd name="T1" fmla="*/ 0 h 217"/>
                  <a:gd name="T2" fmla="*/ 0 w 228"/>
                  <a:gd name="T3" fmla="*/ 145 h 217"/>
                  <a:gd name="T4" fmla="*/ 61 w 228"/>
                  <a:gd name="T5" fmla="*/ 145 h 217"/>
                  <a:gd name="T6" fmla="*/ 61 w 228"/>
                  <a:gd name="T7" fmla="*/ 217 h 217"/>
                  <a:gd name="T8" fmla="*/ 169 w 228"/>
                  <a:gd name="T9" fmla="*/ 217 h 217"/>
                  <a:gd name="T10" fmla="*/ 169 w 228"/>
                  <a:gd name="T11" fmla="*/ 144 h 217"/>
                  <a:gd name="T12" fmla="*/ 228 w 228"/>
                  <a:gd name="T13" fmla="*/ 142 h 217"/>
                  <a:gd name="T14" fmla="*/ 180 w 228"/>
                  <a:gd name="T15" fmla="*/ 9 h 217"/>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217"/>
                  <a:gd name="T26" fmla="*/ 228 w 228"/>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217">
                    <a:moveTo>
                      <a:pt x="51" y="0"/>
                    </a:moveTo>
                    <a:lnTo>
                      <a:pt x="0" y="145"/>
                    </a:lnTo>
                    <a:lnTo>
                      <a:pt x="61" y="145"/>
                    </a:lnTo>
                    <a:lnTo>
                      <a:pt x="61" y="217"/>
                    </a:lnTo>
                    <a:lnTo>
                      <a:pt x="169" y="217"/>
                    </a:lnTo>
                    <a:lnTo>
                      <a:pt x="169" y="144"/>
                    </a:lnTo>
                    <a:lnTo>
                      <a:pt x="228" y="142"/>
                    </a:lnTo>
                    <a:lnTo>
                      <a:pt x="180" y="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a:p>
            </p:txBody>
          </p:sp>
        </p:grpSp>
        <p:grpSp>
          <p:nvGrpSpPr>
            <p:cNvPr id="9278" name="Group 450"/>
            <p:cNvGrpSpPr>
              <a:grpSpLocks/>
            </p:cNvGrpSpPr>
            <p:nvPr/>
          </p:nvGrpSpPr>
          <p:grpSpPr bwMode="auto">
            <a:xfrm>
              <a:off x="2284" y="3279"/>
              <a:ext cx="236" cy="471"/>
              <a:chOff x="3704" y="2975"/>
              <a:chExt cx="204" cy="459"/>
            </a:xfrm>
          </p:grpSpPr>
          <p:grpSp>
            <p:nvGrpSpPr>
              <p:cNvPr id="9279" name="Group 451"/>
              <p:cNvGrpSpPr>
                <a:grpSpLocks/>
              </p:cNvGrpSpPr>
              <p:nvPr/>
            </p:nvGrpSpPr>
            <p:grpSpPr bwMode="auto">
              <a:xfrm>
                <a:off x="3727" y="2975"/>
                <a:ext cx="169" cy="459"/>
                <a:chOff x="3514" y="2059"/>
                <a:chExt cx="273" cy="774"/>
              </a:xfrm>
            </p:grpSpPr>
            <p:sp>
              <p:nvSpPr>
                <p:cNvPr id="9281" name="Rectangle 452"/>
                <p:cNvSpPr>
                  <a:spLocks noChangeArrowheads="1"/>
                </p:cNvSpPr>
                <p:nvPr/>
              </p:nvSpPr>
              <p:spPr bwMode="auto">
                <a:xfrm>
                  <a:off x="3514" y="2280"/>
                  <a:ext cx="273" cy="312"/>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282" name="Rectangle 453"/>
                <p:cNvSpPr>
                  <a:spLocks noChangeArrowheads="1"/>
                </p:cNvSpPr>
                <p:nvPr/>
              </p:nvSpPr>
              <p:spPr bwMode="auto">
                <a:xfrm>
                  <a:off x="3566" y="2573"/>
                  <a:ext cx="173" cy="260"/>
                </a:xfrm>
                <a:prstGeom prst="rect">
                  <a:avLst/>
                </a:prstGeom>
                <a:solidFill>
                  <a:schemeClr val="accent1"/>
                </a:solidFill>
                <a:ln w="9525">
                  <a:solidFill>
                    <a:schemeClr val="tx2"/>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sp>
              <p:nvSpPr>
                <p:cNvPr id="9283" name="Oval 454"/>
                <p:cNvSpPr>
                  <a:spLocks noChangeArrowheads="1"/>
                </p:cNvSpPr>
                <p:nvPr/>
              </p:nvSpPr>
              <p:spPr bwMode="auto">
                <a:xfrm>
                  <a:off x="3533" y="2059"/>
                  <a:ext cx="221" cy="221"/>
                </a:xfrm>
                <a:prstGeom prst="ellipse">
                  <a:avLst/>
                </a:prstGeom>
                <a:solidFill>
                  <a:srgbClr val="00CC66"/>
                </a:solidFill>
                <a:ln w="9525">
                  <a:solidFill>
                    <a:schemeClr val="tx2"/>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endParaRPr lang="nl-NL" altLang="nl-NL"/>
                </a:p>
              </p:txBody>
            </p:sp>
          </p:grpSp>
          <p:sp>
            <p:nvSpPr>
              <p:cNvPr id="9280" name="Freeform 455"/>
              <p:cNvSpPr>
                <a:spLocks/>
              </p:cNvSpPr>
              <p:nvPr/>
            </p:nvSpPr>
            <p:spPr bwMode="auto">
              <a:xfrm>
                <a:off x="3704" y="3105"/>
                <a:ext cx="204" cy="329"/>
              </a:xfrm>
              <a:custGeom>
                <a:avLst/>
                <a:gdLst>
                  <a:gd name="T0" fmla="*/ 204 w 204"/>
                  <a:gd name="T1" fmla="*/ 2 h 329"/>
                  <a:gd name="T2" fmla="*/ 0 w 204"/>
                  <a:gd name="T3" fmla="*/ 0 h 329"/>
                  <a:gd name="T4" fmla="*/ 1 w 204"/>
                  <a:gd name="T5" fmla="*/ 186 h 329"/>
                  <a:gd name="T6" fmla="*/ 39 w 204"/>
                  <a:gd name="T7" fmla="*/ 185 h 329"/>
                  <a:gd name="T8" fmla="*/ 39 w 204"/>
                  <a:gd name="T9" fmla="*/ 329 h 329"/>
                  <a:gd name="T10" fmla="*/ 166 w 204"/>
                  <a:gd name="T11" fmla="*/ 329 h 329"/>
                  <a:gd name="T12" fmla="*/ 166 w 204"/>
                  <a:gd name="T13" fmla="*/ 183 h 329"/>
                  <a:gd name="T14" fmla="*/ 202 w 204"/>
                  <a:gd name="T15" fmla="*/ 183 h 329"/>
                  <a:gd name="T16" fmla="*/ 204 w 204"/>
                  <a:gd name="T17" fmla="*/ 2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329"/>
                  <a:gd name="T29" fmla="*/ 204 w 204"/>
                  <a:gd name="T30" fmla="*/ 329 h 3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329">
                    <a:moveTo>
                      <a:pt x="204" y="2"/>
                    </a:moveTo>
                    <a:lnTo>
                      <a:pt x="0" y="0"/>
                    </a:lnTo>
                    <a:lnTo>
                      <a:pt x="1" y="186"/>
                    </a:lnTo>
                    <a:lnTo>
                      <a:pt x="39" y="185"/>
                    </a:lnTo>
                    <a:lnTo>
                      <a:pt x="39" y="329"/>
                    </a:lnTo>
                    <a:lnTo>
                      <a:pt x="166" y="329"/>
                    </a:lnTo>
                    <a:lnTo>
                      <a:pt x="166" y="183"/>
                    </a:lnTo>
                    <a:lnTo>
                      <a:pt x="202" y="183"/>
                    </a:lnTo>
                    <a:lnTo>
                      <a:pt x="204" y="2"/>
                    </a:lnTo>
                    <a:close/>
                  </a:path>
                </a:pathLst>
              </a:custGeom>
              <a:solidFill>
                <a:srgbClr val="00CC66"/>
              </a:solidFill>
              <a:ln w="9525">
                <a:solidFill>
                  <a:schemeClr val="tx2"/>
                </a:solidFill>
                <a:round/>
                <a:headEnd/>
                <a:tailEnd/>
              </a:ln>
            </p:spPr>
            <p:txBody>
              <a:bodyPr wrap="none" anchor="ctr"/>
              <a:lstStyle/>
              <a:p>
                <a:endParaRPr lang="es-MX"/>
              </a:p>
            </p:txBody>
          </p:sp>
        </p:grpSp>
      </p:grpSp>
      <p:sp>
        <p:nvSpPr>
          <p:cNvPr id="9222" name="353 CuadroTexto"/>
          <p:cNvSpPr txBox="1">
            <a:spLocks noChangeArrowheads="1"/>
          </p:cNvSpPr>
          <p:nvPr/>
        </p:nvSpPr>
        <p:spPr bwMode="auto">
          <a:xfrm>
            <a:off x="8243888" y="5345014"/>
            <a:ext cx="360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es-CR" altLang="es-MX">
                <a:solidFill>
                  <a:schemeClr val="bg1"/>
                </a:solidFill>
              </a:rPr>
              <a:t>2</a:t>
            </a:r>
          </a:p>
        </p:txBody>
      </p:sp>
      <p:sp>
        <p:nvSpPr>
          <p:cNvPr id="9223" name="354 CuadroTexto"/>
          <p:cNvSpPr txBox="1">
            <a:spLocks noChangeArrowheads="1"/>
          </p:cNvSpPr>
          <p:nvPr/>
        </p:nvSpPr>
        <p:spPr bwMode="auto">
          <a:xfrm>
            <a:off x="0" y="6381750"/>
            <a:ext cx="586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es-CR" altLang="es-MX" sz="1200" dirty="0"/>
              <a:t>* (Estructuras de Gestión y apoyo - Ética, Gestión y Control Interno - Dimensión 18)</a:t>
            </a:r>
          </a:p>
        </p:txBody>
      </p:sp>
      <p:sp>
        <p:nvSpPr>
          <p:cNvPr id="357" name="2 Título"/>
          <p:cNvSpPr txBox="1">
            <a:spLocks/>
          </p:cNvSpPr>
          <p:nvPr/>
        </p:nvSpPr>
        <p:spPr>
          <a:xfrm>
            <a:off x="374650" y="652815"/>
            <a:ext cx="8229600" cy="1080120"/>
          </a:xfrm>
          <a:prstGeom prst="rect">
            <a:avLst/>
          </a:prstGeom>
        </p:spPr>
        <p:txBody>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s-MX" b="1" dirty="0" smtClean="0">
                <a:solidFill>
                  <a:schemeClr val="bg1">
                    <a:lumMod val="50000"/>
                  </a:schemeClr>
                </a:solidFill>
              </a:rPr>
              <a:t>Alta Dirección</a:t>
            </a:r>
            <a:endParaRPr lang="es-MX" b="1" dirty="0">
              <a:solidFill>
                <a:schemeClr val="bg1">
                  <a:lumMod val="50000"/>
                </a:schemeClr>
              </a:solidFill>
            </a:endParaRPr>
          </a:p>
        </p:txBody>
      </p:sp>
      <p:sp>
        <p:nvSpPr>
          <p:cNvPr id="356"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20</a:t>
            </a:r>
          </a:p>
        </p:txBody>
      </p:sp>
    </p:spTree>
    <p:extLst>
      <p:ext uri="{BB962C8B-B14F-4D97-AF65-F5344CB8AC3E}">
        <p14:creationId xmlns:p14="http://schemas.microsoft.com/office/powerpoint/2010/main" val="114376767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4662" t="6113"/>
          <a:stretch>
            <a:fillRect/>
          </a:stretch>
        </p:blipFill>
        <p:spPr bwMode="auto">
          <a:xfrm>
            <a:off x="2496522" y="1635194"/>
            <a:ext cx="4522487" cy="189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29 CuadroTexto"/>
          <p:cNvSpPr txBox="1">
            <a:spLocks noChangeArrowheads="1"/>
          </p:cNvSpPr>
          <p:nvPr/>
        </p:nvSpPr>
        <p:spPr bwMode="auto">
          <a:xfrm>
            <a:off x="454352" y="3688676"/>
            <a:ext cx="8207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just"/>
            <a:r>
              <a:rPr lang="es-CR" altLang="es-MX" sz="2400" b="1" i="1" dirty="0">
                <a:solidFill>
                  <a:srgbClr val="007635"/>
                </a:solidFill>
                <a:latin typeface="Cambria" panose="02040503050406030204" pitchFamily="18" charset="0"/>
              </a:rPr>
              <a:t>Controles duros</a:t>
            </a:r>
            <a:r>
              <a:rPr lang="es-CR" altLang="es-MX" sz="2400" dirty="0">
                <a:solidFill>
                  <a:srgbClr val="007635"/>
                </a:solidFill>
                <a:latin typeface="Cambria" panose="02040503050406030204" pitchFamily="18" charset="0"/>
              </a:rPr>
              <a:t>: </a:t>
            </a:r>
            <a:r>
              <a:rPr lang="es-CR" altLang="es-MX" sz="2400" dirty="0">
                <a:latin typeface="Cambria" panose="02040503050406030204" pitchFamily="18" charset="0"/>
              </a:rPr>
              <a:t>Marco legal de la EFS, Seguridad y Organización administrativa y control interno.</a:t>
            </a:r>
          </a:p>
          <a:p>
            <a:pPr algn="just"/>
            <a:r>
              <a:rPr lang="es-CR" altLang="es-MX" sz="2400" b="1" i="1" dirty="0">
                <a:solidFill>
                  <a:srgbClr val="007635"/>
                </a:solidFill>
                <a:latin typeface="Cambria" panose="02040503050406030204" pitchFamily="18" charset="0"/>
              </a:rPr>
              <a:t>Controles suaves</a:t>
            </a:r>
            <a:r>
              <a:rPr lang="es-CR" altLang="es-MX" sz="2400" dirty="0">
                <a:solidFill>
                  <a:srgbClr val="007635"/>
                </a:solidFill>
                <a:latin typeface="Cambria" panose="02040503050406030204" pitchFamily="18" charset="0"/>
              </a:rPr>
              <a:t>: </a:t>
            </a:r>
            <a:r>
              <a:rPr lang="es-CR" altLang="es-MX" sz="2400" dirty="0">
                <a:latin typeface="Cambria" panose="02040503050406030204" pitchFamily="18" charset="0"/>
              </a:rPr>
              <a:t>Valores y normas, Normas profesionales de la EFS, Concientización de la integridad y Actitud de la Alta Dirección.</a:t>
            </a:r>
          </a:p>
          <a:p>
            <a:pPr algn="just"/>
            <a:r>
              <a:rPr lang="es-CR" altLang="es-MX" sz="2400" b="1" i="1" dirty="0">
                <a:solidFill>
                  <a:srgbClr val="007635"/>
                </a:solidFill>
                <a:latin typeface="Cambria" panose="02040503050406030204" pitchFamily="18" charset="0"/>
              </a:rPr>
              <a:t>Controles Generales</a:t>
            </a:r>
            <a:r>
              <a:rPr lang="es-CR" altLang="es-MX" sz="2400" dirty="0">
                <a:solidFill>
                  <a:srgbClr val="007635"/>
                </a:solidFill>
                <a:latin typeface="Cambria" panose="02040503050406030204" pitchFamily="18" charset="0"/>
              </a:rPr>
              <a:t>: </a:t>
            </a:r>
            <a:r>
              <a:rPr lang="es-CR" altLang="es-MX" sz="2400" dirty="0">
                <a:latin typeface="Cambria" panose="02040503050406030204" pitchFamily="18" charset="0"/>
              </a:rPr>
              <a:t>Transparencia y Rendición de cuentas</a:t>
            </a:r>
          </a:p>
        </p:txBody>
      </p:sp>
      <p:sp>
        <p:nvSpPr>
          <p:cNvPr id="31" name="30 CuadroTexto"/>
          <p:cNvSpPr txBox="1"/>
          <p:nvPr/>
        </p:nvSpPr>
        <p:spPr>
          <a:xfrm>
            <a:off x="899592" y="260648"/>
            <a:ext cx="7187406" cy="1815882"/>
          </a:xfrm>
          <a:prstGeom prst="rect">
            <a:avLst/>
          </a:prstGeom>
          <a:noFill/>
        </p:spPr>
        <p:txBody>
          <a:bodyPr wrap="square">
            <a:spAutoFit/>
          </a:bodyPr>
          <a:lstStyle/>
          <a:p>
            <a:pPr>
              <a:defRPr/>
            </a:pPr>
            <a:endParaRPr lang="es-CR" sz="3600" dirty="0">
              <a:solidFill>
                <a:srgbClr val="007635"/>
              </a:solidFill>
              <a:effectLst>
                <a:outerShdw blurRad="38100" dist="38100" dir="2700000" algn="tl">
                  <a:srgbClr val="000000">
                    <a:alpha val="43137"/>
                  </a:srgbClr>
                </a:outerShdw>
              </a:effectLst>
              <a:latin typeface="Arial" charset="0"/>
            </a:endParaRPr>
          </a:p>
          <a:p>
            <a:pPr algn="ctr">
              <a:spcBef>
                <a:spcPct val="0"/>
              </a:spcBef>
              <a:defRPr/>
            </a:pPr>
            <a:r>
              <a:rPr lang="es-CR" sz="3600" dirty="0">
                <a:solidFill>
                  <a:srgbClr val="007635"/>
                </a:solidFill>
                <a:effectLst>
                  <a:outerShdw blurRad="38100" dist="38100" dir="2700000" algn="tl">
                    <a:srgbClr val="000000">
                      <a:alpha val="43137"/>
                    </a:srgbClr>
                  </a:outerShdw>
                </a:effectLst>
                <a:latin typeface="Arial" charset="0"/>
              </a:rPr>
              <a:t>   </a:t>
            </a:r>
            <a:r>
              <a:rPr lang="es-CR" sz="4000" b="1" dirty="0">
                <a:solidFill>
                  <a:schemeClr val="bg1">
                    <a:lumMod val="50000"/>
                  </a:schemeClr>
                </a:solidFill>
                <a:latin typeface="+mj-lt"/>
                <a:ea typeface="+mj-ea"/>
                <a:cs typeface="+mj-cs"/>
              </a:rPr>
              <a:t>Principales </a:t>
            </a:r>
            <a:r>
              <a:rPr lang="es-CR" sz="4000" b="1" dirty="0" smtClean="0">
                <a:solidFill>
                  <a:schemeClr val="bg1">
                    <a:lumMod val="50000"/>
                  </a:schemeClr>
                </a:solidFill>
                <a:latin typeface="+mj-lt"/>
                <a:ea typeface="+mj-ea"/>
                <a:cs typeface="+mj-cs"/>
              </a:rPr>
              <a:t>fortalezas en la CGR</a:t>
            </a:r>
            <a:endParaRPr lang="es-CR" sz="4000" b="1" dirty="0">
              <a:solidFill>
                <a:schemeClr val="bg1">
                  <a:lumMod val="50000"/>
                </a:schemeClr>
              </a:solidFill>
              <a:latin typeface="+mj-lt"/>
              <a:ea typeface="+mj-ea"/>
              <a:cs typeface="+mj-cs"/>
            </a:endParaRPr>
          </a:p>
          <a:p>
            <a:pPr>
              <a:defRPr/>
            </a:pPr>
            <a:endParaRPr lang="es-CR" sz="3600" dirty="0">
              <a:solidFill>
                <a:srgbClr val="00B050"/>
              </a:solidFill>
              <a:effectLst>
                <a:outerShdw blurRad="38100" dist="38100" dir="2700000" algn="tl">
                  <a:srgbClr val="000000">
                    <a:alpha val="43137"/>
                  </a:srgbClr>
                </a:outerShdw>
              </a:effectLst>
              <a:latin typeface="Arial" charset="0"/>
            </a:endParaRPr>
          </a:p>
        </p:txBody>
      </p:sp>
      <p:sp>
        <p:nvSpPr>
          <p:cNvPr id="10246" name="5 CuadroTexto"/>
          <p:cNvSpPr txBox="1">
            <a:spLocks noChangeArrowheads="1"/>
          </p:cNvSpPr>
          <p:nvPr/>
        </p:nvSpPr>
        <p:spPr bwMode="auto">
          <a:xfrm>
            <a:off x="8243888" y="5732463"/>
            <a:ext cx="360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es-CR" altLang="es-MX">
                <a:solidFill>
                  <a:schemeClr val="bg1"/>
                </a:solidFill>
              </a:rPr>
              <a:t>3</a:t>
            </a:r>
          </a:p>
        </p:txBody>
      </p:sp>
      <p:sp>
        <p:nvSpPr>
          <p:cNvPr id="6"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21</a:t>
            </a:r>
          </a:p>
        </p:txBody>
      </p:sp>
    </p:spTree>
    <p:extLst>
      <p:ext uri="{BB962C8B-B14F-4D97-AF65-F5344CB8AC3E}">
        <p14:creationId xmlns:p14="http://schemas.microsoft.com/office/powerpoint/2010/main" val="123829606"/>
      </p:ext>
    </p:extLst>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4662" t="6113"/>
          <a:stretch>
            <a:fillRect/>
          </a:stretch>
        </p:blipFill>
        <p:spPr bwMode="auto">
          <a:xfrm>
            <a:off x="2483768" y="1484784"/>
            <a:ext cx="4449836" cy="186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29 CuadroTexto"/>
          <p:cNvSpPr txBox="1">
            <a:spLocks noChangeArrowheads="1"/>
          </p:cNvSpPr>
          <p:nvPr/>
        </p:nvSpPr>
        <p:spPr bwMode="auto">
          <a:xfrm>
            <a:off x="539750" y="3573463"/>
            <a:ext cx="82089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just">
              <a:buFont typeface="Arial" panose="020B0604020202020204" pitchFamily="34" charset="0"/>
              <a:buChar char="•"/>
            </a:pPr>
            <a:r>
              <a:rPr lang="es-CR" altLang="es-MX" sz="2400" b="1" i="1">
                <a:solidFill>
                  <a:srgbClr val="007635"/>
                </a:solidFill>
                <a:latin typeface="Cambria" panose="02040503050406030204" pitchFamily="18" charset="0"/>
              </a:rPr>
              <a:t>Durante el 2015 </a:t>
            </a:r>
            <a:r>
              <a:rPr lang="es-CR" altLang="es-MX" sz="2400" i="1">
                <a:solidFill>
                  <a:srgbClr val="007635"/>
                </a:solidFill>
                <a:latin typeface="Cambria" panose="02040503050406030204" pitchFamily="18" charset="0"/>
              </a:rPr>
              <a:t>se realizaron acciones enfocadas hacia la concientización en integridad.</a:t>
            </a:r>
          </a:p>
          <a:p>
            <a:pPr algn="just">
              <a:buFont typeface="Arial" panose="020B0604020202020204" pitchFamily="34" charset="0"/>
              <a:buChar char="•"/>
            </a:pPr>
            <a:r>
              <a:rPr lang="es-CR" altLang="es-MX" sz="2400" b="1" i="1">
                <a:solidFill>
                  <a:srgbClr val="007635"/>
                </a:solidFill>
                <a:latin typeface="Cambria" panose="02040503050406030204" pitchFamily="18" charset="0"/>
              </a:rPr>
              <a:t>A partir del 2016 </a:t>
            </a:r>
            <a:r>
              <a:rPr lang="es-CR" altLang="es-MX" sz="2400" i="1">
                <a:solidFill>
                  <a:srgbClr val="007635"/>
                </a:solidFill>
                <a:latin typeface="Cambria" panose="02040503050406030204" pitchFamily="18" charset="0"/>
              </a:rPr>
              <a:t>se incluirán acciones para el fortalecimiento del SCI.</a:t>
            </a:r>
          </a:p>
          <a:p>
            <a:pPr algn="just">
              <a:buFont typeface="Arial" panose="020B0604020202020204" pitchFamily="34" charset="0"/>
              <a:buChar char="•"/>
            </a:pPr>
            <a:r>
              <a:rPr lang="es-CR" altLang="es-MX" sz="2400" b="1" i="1">
                <a:solidFill>
                  <a:srgbClr val="007635"/>
                </a:solidFill>
                <a:latin typeface="Cambria" panose="02040503050406030204" pitchFamily="18" charset="0"/>
              </a:rPr>
              <a:t>Apoyo de la Unidad de Gobierno Corporativo para su implementación: </a:t>
            </a:r>
            <a:r>
              <a:rPr lang="es-CR" altLang="es-MX" sz="2400" i="1">
                <a:solidFill>
                  <a:srgbClr val="007635"/>
                </a:solidFill>
                <a:latin typeface="Cambria" panose="02040503050406030204" pitchFamily="18" charset="0"/>
              </a:rPr>
              <a:t>Proyecto de fortalecimiento</a:t>
            </a:r>
            <a:r>
              <a:rPr lang="es-CR" altLang="es-MX" sz="2400" b="1" i="1">
                <a:solidFill>
                  <a:srgbClr val="007635"/>
                </a:solidFill>
                <a:latin typeface="Cambria" panose="02040503050406030204" pitchFamily="18" charset="0"/>
              </a:rPr>
              <a:t>.</a:t>
            </a:r>
          </a:p>
        </p:txBody>
      </p:sp>
      <p:sp>
        <p:nvSpPr>
          <p:cNvPr id="11270" name="5 CuadroTexto"/>
          <p:cNvSpPr txBox="1">
            <a:spLocks noChangeArrowheads="1"/>
          </p:cNvSpPr>
          <p:nvPr/>
        </p:nvSpPr>
        <p:spPr bwMode="auto">
          <a:xfrm>
            <a:off x="8243888" y="5732463"/>
            <a:ext cx="360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es-CR" altLang="es-MX">
                <a:solidFill>
                  <a:schemeClr val="bg1"/>
                </a:solidFill>
              </a:rPr>
              <a:t>4</a:t>
            </a:r>
          </a:p>
        </p:txBody>
      </p:sp>
      <p:sp>
        <p:nvSpPr>
          <p:cNvPr id="8" name="30 CuadroTexto"/>
          <p:cNvSpPr txBox="1"/>
          <p:nvPr/>
        </p:nvSpPr>
        <p:spPr>
          <a:xfrm>
            <a:off x="2916039" y="686919"/>
            <a:ext cx="3456384" cy="646331"/>
          </a:xfrm>
          <a:prstGeom prst="rect">
            <a:avLst/>
          </a:prstGeom>
          <a:noFill/>
        </p:spPr>
        <p:txBody>
          <a:bodyPr wrap="square">
            <a:spAutoFit/>
          </a:bodyPr>
          <a:lstStyle/>
          <a:p>
            <a:pPr>
              <a:defRPr/>
            </a:pPr>
            <a:r>
              <a:rPr lang="es-CR" sz="3600" b="1" dirty="0" smtClean="0">
                <a:solidFill>
                  <a:schemeClr val="bg1">
                    <a:lumMod val="50000"/>
                  </a:schemeClr>
                </a:solidFill>
              </a:rPr>
              <a:t>Vulnerabilidades</a:t>
            </a:r>
            <a:endParaRPr lang="es-CR" sz="3600" dirty="0">
              <a:solidFill>
                <a:srgbClr val="00B050"/>
              </a:solidFill>
              <a:effectLst>
                <a:outerShdw blurRad="38100" dist="38100" dir="2700000" algn="tl">
                  <a:srgbClr val="000000">
                    <a:alpha val="43137"/>
                  </a:srgbClr>
                </a:outerShdw>
              </a:effectLst>
              <a:latin typeface="Arial" charset="0"/>
            </a:endParaRPr>
          </a:p>
        </p:txBody>
      </p:sp>
      <p:sp>
        <p:nvSpPr>
          <p:cNvPr id="6"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22</a:t>
            </a:r>
          </a:p>
        </p:txBody>
      </p:sp>
    </p:spTree>
    <p:extLst>
      <p:ext uri="{BB962C8B-B14F-4D97-AF65-F5344CB8AC3E}">
        <p14:creationId xmlns:p14="http://schemas.microsoft.com/office/powerpoint/2010/main" val="1026744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6 CuadroTexto"/>
          <p:cNvSpPr txBox="1">
            <a:spLocks noChangeArrowheads="1"/>
          </p:cNvSpPr>
          <p:nvPr/>
        </p:nvSpPr>
        <p:spPr bwMode="auto">
          <a:xfrm>
            <a:off x="719932" y="2204864"/>
            <a:ext cx="77041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just">
              <a:buFont typeface="Arial" panose="020B0604020202020204" pitchFamily="34" charset="0"/>
              <a:buChar char="•"/>
            </a:pPr>
            <a:r>
              <a:rPr lang="es-CR" altLang="es-MX" sz="2400" dirty="0">
                <a:latin typeface="Cambria" panose="02040503050406030204" pitchFamily="18" charset="0"/>
              </a:rPr>
              <a:t>El compromiso del nivel superior.</a:t>
            </a:r>
          </a:p>
          <a:p>
            <a:pPr algn="just">
              <a:buFont typeface="Arial" panose="020B0604020202020204" pitchFamily="34" charset="0"/>
              <a:buChar char="•"/>
            </a:pPr>
            <a:r>
              <a:rPr lang="es-CR" altLang="es-MX" sz="2400" dirty="0">
                <a:latin typeface="Cambria" panose="02040503050406030204" pitchFamily="18" charset="0"/>
              </a:rPr>
              <a:t>El fortalecimiento de la ética institucional: elementos formales e informales.</a:t>
            </a:r>
          </a:p>
          <a:p>
            <a:pPr algn="just">
              <a:buFont typeface="Arial" panose="020B0604020202020204" pitchFamily="34" charset="0"/>
              <a:buChar char="•"/>
            </a:pPr>
            <a:r>
              <a:rPr lang="es-CR" altLang="es-MX" sz="2400" dirty="0">
                <a:latin typeface="Cambria" panose="02040503050406030204" pitchFamily="18" charset="0"/>
              </a:rPr>
              <a:t>El mantenimiento de personal comprometido y con competencias profesionales para el desarrollo de las actividades.</a:t>
            </a:r>
          </a:p>
          <a:p>
            <a:pPr algn="just">
              <a:buFont typeface="Arial" panose="020B0604020202020204" pitchFamily="34" charset="0"/>
              <a:buChar char="•"/>
            </a:pPr>
            <a:r>
              <a:rPr lang="es-CR" altLang="es-MX" sz="2400" dirty="0">
                <a:latin typeface="Cambria" panose="02040503050406030204" pitchFamily="18" charset="0"/>
              </a:rPr>
              <a:t>Una estructura organizativa acorde con las necesidades y dinámica institucional. </a:t>
            </a:r>
          </a:p>
        </p:txBody>
      </p:sp>
      <p:sp>
        <p:nvSpPr>
          <p:cNvPr id="12293" name="4 CuadroTexto"/>
          <p:cNvSpPr txBox="1">
            <a:spLocks noChangeArrowheads="1"/>
          </p:cNvSpPr>
          <p:nvPr/>
        </p:nvSpPr>
        <p:spPr bwMode="auto">
          <a:xfrm>
            <a:off x="8243888" y="5732463"/>
            <a:ext cx="360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es-CR" altLang="es-MX">
                <a:solidFill>
                  <a:schemeClr val="bg1"/>
                </a:solidFill>
              </a:rPr>
              <a:t>5</a:t>
            </a:r>
          </a:p>
        </p:txBody>
      </p:sp>
      <p:sp>
        <p:nvSpPr>
          <p:cNvPr id="7" name="30 CuadroTexto"/>
          <p:cNvSpPr txBox="1"/>
          <p:nvPr/>
        </p:nvSpPr>
        <p:spPr>
          <a:xfrm>
            <a:off x="1547664" y="908720"/>
            <a:ext cx="6336481" cy="646331"/>
          </a:xfrm>
          <a:prstGeom prst="rect">
            <a:avLst/>
          </a:prstGeom>
          <a:noFill/>
        </p:spPr>
        <p:txBody>
          <a:bodyPr wrap="square">
            <a:spAutoFit/>
          </a:bodyPr>
          <a:lstStyle/>
          <a:p>
            <a:pPr algn="ctr">
              <a:defRPr/>
            </a:pPr>
            <a:r>
              <a:rPr lang="es-CR" sz="3600" b="1" dirty="0" smtClean="0">
                <a:solidFill>
                  <a:schemeClr val="bg1">
                    <a:lumMod val="50000"/>
                  </a:schemeClr>
                </a:solidFill>
              </a:rPr>
              <a:t>La relevancia del control interno</a:t>
            </a:r>
            <a:endParaRPr lang="es-CR" sz="3600" dirty="0">
              <a:solidFill>
                <a:srgbClr val="00B050"/>
              </a:solidFill>
              <a:effectLst>
                <a:outerShdw blurRad="38100" dist="38100" dir="2700000" algn="tl">
                  <a:srgbClr val="000000">
                    <a:alpha val="43137"/>
                  </a:srgbClr>
                </a:outerShdw>
              </a:effectLst>
              <a:latin typeface="Arial" charset="0"/>
            </a:endParaRPr>
          </a:p>
        </p:txBody>
      </p:sp>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23</a:t>
            </a:r>
          </a:p>
        </p:txBody>
      </p:sp>
    </p:spTree>
    <p:extLst>
      <p:ext uri="{BB962C8B-B14F-4D97-AF65-F5344CB8AC3E}">
        <p14:creationId xmlns:p14="http://schemas.microsoft.com/office/powerpoint/2010/main" val="38609533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4 CuadroTexto"/>
          <p:cNvSpPr txBox="1">
            <a:spLocks noChangeArrowheads="1"/>
          </p:cNvSpPr>
          <p:nvPr/>
        </p:nvSpPr>
        <p:spPr bwMode="auto">
          <a:xfrm>
            <a:off x="8243888" y="5732463"/>
            <a:ext cx="360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es-CR" altLang="es-MX">
                <a:solidFill>
                  <a:schemeClr val="bg1"/>
                </a:solidFill>
              </a:rPr>
              <a:t>7</a:t>
            </a: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060848"/>
            <a:ext cx="39608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Flecha derecha"/>
          <p:cNvSpPr/>
          <p:nvPr/>
        </p:nvSpPr>
        <p:spPr>
          <a:xfrm>
            <a:off x="3614011" y="4114838"/>
            <a:ext cx="1152525" cy="50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R"/>
          </a:p>
        </p:txBody>
      </p:sp>
      <p:sp>
        <p:nvSpPr>
          <p:cNvPr id="14343" name="6 CuadroTexto"/>
          <p:cNvSpPr txBox="1">
            <a:spLocks noChangeArrowheads="1"/>
          </p:cNvSpPr>
          <p:nvPr/>
        </p:nvSpPr>
        <p:spPr bwMode="auto">
          <a:xfrm>
            <a:off x="468313" y="3113088"/>
            <a:ext cx="35988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just"/>
            <a:r>
              <a:rPr lang="es-CR" altLang="es-MX" sz="2000">
                <a:latin typeface="Cambria" panose="02040503050406030204" pitchFamily="18" charset="0"/>
              </a:rPr>
              <a:t>Contribuye con la evaluación de componentes,  principios y puntos de enfoque establecidos por COSO-2013. </a:t>
            </a:r>
          </a:p>
        </p:txBody>
      </p:sp>
      <p:sp>
        <p:nvSpPr>
          <p:cNvPr id="10" name="9 Elipse"/>
          <p:cNvSpPr/>
          <p:nvPr/>
        </p:nvSpPr>
        <p:spPr>
          <a:xfrm>
            <a:off x="5004495" y="2949848"/>
            <a:ext cx="2879725" cy="122555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CR"/>
          </a:p>
        </p:txBody>
      </p:sp>
      <p:sp>
        <p:nvSpPr>
          <p:cNvPr id="11" name="30 CuadroTexto"/>
          <p:cNvSpPr txBox="1"/>
          <p:nvPr/>
        </p:nvSpPr>
        <p:spPr>
          <a:xfrm>
            <a:off x="1547664" y="908720"/>
            <a:ext cx="6336481" cy="646331"/>
          </a:xfrm>
          <a:prstGeom prst="rect">
            <a:avLst/>
          </a:prstGeom>
          <a:noFill/>
        </p:spPr>
        <p:txBody>
          <a:bodyPr wrap="square">
            <a:spAutoFit/>
          </a:bodyPr>
          <a:lstStyle/>
          <a:p>
            <a:pPr algn="ctr">
              <a:defRPr/>
            </a:pPr>
            <a:r>
              <a:rPr lang="es-CR" sz="3600" b="1" dirty="0" smtClean="0">
                <a:solidFill>
                  <a:schemeClr val="bg1">
                    <a:lumMod val="50000"/>
                  </a:schemeClr>
                </a:solidFill>
              </a:rPr>
              <a:t>La relevancia del control interno</a:t>
            </a:r>
            <a:endParaRPr lang="es-CR" sz="3600" dirty="0">
              <a:solidFill>
                <a:srgbClr val="00B050"/>
              </a:solidFill>
              <a:effectLst>
                <a:outerShdw blurRad="38100" dist="38100" dir="2700000" algn="tl">
                  <a:srgbClr val="000000">
                    <a:alpha val="43137"/>
                  </a:srgbClr>
                </a:outerShdw>
              </a:effectLst>
              <a:latin typeface="Arial" charset="0"/>
            </a:endParaRPr>
          </a:p>
        </p:txBody>
      </p:sp>
      <p:pic>
        <p:nvPicPr>
          <p:cNvPr id="12" name="Imagen 11" descr="\\Scpfileserver\dri\DRI Internacional\INTOSAI\IntoSAINT\IntoSAINT en OLACEFS\04 Divulgación\Banner Sitio Web OLACEFS\02 Logo IntoSAIN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2311488"/>
            <a:ext cx="3211572" cy="764515"/>
          </a:xfrm>
          <a:prstGeom prst="rect">
            <a:avLst/>
          </a:prstGeom>
          <a:noFill/>
          <a:ln>
            <a:noFill/>
          </a:ln>
        </p:spPr>
      </p:pic>
      <p:sp>
        <p:nvSpPr>
          <p:cNvPr id="9"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24</a:t>
            </a:r>
          </a:p>
        </p:txBody>
      </p:sp>
    </p:spTree>
    <p:extLst>
      <p:ext uri="{BB962C8B-B14F-4D97-AF65-F5344CB8AC3E}">
        <p14:creationId xmlns:p14="http://schemas.microsoft.com/office/powerpoint/2010/main" val="2905640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bwMode="auto">
          <a:xfrm>
            <a:off x="414337" y="921544"/>
            <a:ext cx="8243887" cy="781050"/>
          </a:xfrm>
          <a:prstGeom prst="rect">
            <a:avLst/>
          </a:prstGeom>
          <a:noFill/>
          <a:ln>
            <a:noFill/>
          </a:ln>
          <a:extLst/>
        </p:spPr>
        <p:txBody>
          <a:bodyPr lIns="0" tIns="0" rIns="0" bIns="0" anchor="ct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a:lstStyle>
          <a:p>
            <a:pPr algn="ctr">
              <a:defRPr/>
            </a:pPr>
            <a:r>
              <a:rPr lang="es-CR" sz="4400" dirty="0" smtClean="0">
                <a:solidFill>
                  <a:schemeClr val="bg1">
                    <a:lumMod val="50000"/>
                  </a:schemeClr>
                </a:solidFill>
              </a:rPr>
              <a:t>Reuniones virtuales - sostenibilidad</a:t>
            </a:r>
            <a:endParaRPr lang="es-CR" sz="4400" dirty="0">
              <a:solidFill>
                <a:srgbClr val="00B050"/>
              </a:solidFill>
              <a:effectLst>
                <a:outerShdw blurRad="38100" dist="38100" dir="2700000" algn="tl">
                  <a:srgbClr val="000000">
                    <a:alpha val="43137"/>
                  </a:srgbClr>
                </a:outerShdw>
              </a:effectLst>
              <a:latin typeface="Arial" charset="0"/>
            </a:endParaRPr>
          </a:p>
        </p:txBody>
      </p:sp>
      <p:sp>
        <p:nvSpPr>
          <p:cNvPr id="15363" name="6 CuadroTexto"/>
          <p:cNvSpPr txBox="1">
            <a:spLocks noChangeArrowheads="1"/>
          </p:cNvSpPr>
          <p:nvPr/>
        </p:nvSpPr>
        <p:spPr bwMode="auto">
          <a:xfrm>
            <a:off x="565618" y="1912143"/>
            <a:ext cx="77041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just">
              <a:buFont typeface="Arial" panose="020B0604020202020204" pitchFamily="34" charset="0"/>
              <a:buChar char="•"/>
            </a:pPr>
            <a:r>
              <a:rPr lang="es-CR" altLang="es-MX" sz="2400" dirty="0">
                <a:latin typeface="Cambria" panose="02040503050406030204" pitchFamily="18" charset="0"/>
              </a:rPr>
              <a:t>Cada moderador comparte su experiencia desafíos y buenas prácticas </a:t>
            </a:r>
            <a:r>
              <a:rPr lang="es-CR" altLang="es-MX" sz="2400">
                <a:latin typeface="Cambria" panose="02040503050406030204" pitchFamily="18" charset="0"/>
              </a:rPr>
              <a:t>para </a:t>
            </a:r>
            <a:r>
              <a:rPr lang="es-CR" altLang="es-MX" sz="2400" smtClean="0">
                <a:latin typeface="Cambria" panose="02040503050406030204" pitchFamily="18" charset="0"/>
              </a:rPr>
              <a:t>desarrollar </a:t>
            </a:r>
            <a:r>
              <a:rPr lang="es-CR" altLang="es-MX" sz="2400" dirty="0">
                <a:latin typeface="Cambria" panose="02040503050406030204" pitchFamily="18" charset="0"/>
              </a:rPr>
              <a:t>un taller IntoSAINT, sea como moderador o como coordinador</a:t>
            </a:r>
            <a:r>
              <a:rPr lang="es-CR" altLang="es-MX" sz="2400" dirty="0" smtClean="0">
                <a:latin typeface="Cambria" panose="02040503050406030204" pitchFamily="18" charset="0"/>
              </a:rPr>
              <a:t>.</a:t>
            </a:r>
          </a:p>
          <a:p>
            <a:pPr algn="just">
              <a:buFont typeface="Arial" panose="020B0604020202020204" pitchFamily="34" charset="0"/>
              <a:buChar char="•"/>
            </a:pPr>
            <a:endParaRPr lang="es-CR" altLang="es-MX" sz="2400" dirty="0">
              <a:latin typeface="Cambria" panose="02040503050406030204" pitchFamily="18" charset="0"/>
            </a:endParaRPr>
          </a:p>
          <a:p>
            <a:pPr algn="just">
              <a:buFont typeface="Arial" panose="020B0604020202020204" pitchFamily="34" charset="0"/>
              <a:buChar char="•"/>
            </a:pPr>
            <a:r>
              <a:rPr lang="es-CR" altLang="es-MX" sz="2400" dirty="0">
                <a:latin typeface="Cambria" panose="02040503050406030204" pitchFamily="18" charset="0"/>
              </a:rPr>
              <a:t>Se recibe el acompañamiento de la Auditoría Superior de la Federación de México en la preparación y desarrollo del taller, compartiendo su conocimiento especializado.</a:t>
            </a:r>
          </a:p>
        </p:txBody>
      </p:sp>
      <p:sp>
        <p:nvSpPr>
          <p:cNvPr id="15364" name="4 CuadroTexto"/>
          <p:cNvSpPr txBox="1">
            <a:spLocks noChangeArrowheads="1"/>
          </p:cNvSpPr>
          <p:nvPr/>
        </p:nvSpPr>
        <p:spPr bwMode="auto">
          <a:xfrm>
            <a:off x="565618" y="4686300"/>
            <a:ext cx="79200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just"/>
            <a:r>
              <a:rPr lang="es-CR" altLang="es-MX" sz="2400" dirty="0">
                <a:solidFill>
                  <a:srgbClr val="007635"/>
                </a:solidFill>
                <a:latin typeface="Cambria" panose="02040503050406030204" pitchFamily="18" charset="0"/>
              </a:rPr>
              <a:t>Cada EFS es diferente, sus vulnerabilidades y fortalezas varían de acuerdo con su entorno y por ello la experiencia y buenas prácticas en un taller puede contribuir al desarrollo exitoso de otro.</a:t>
            </a:r>
          </a:p>
        </p:txBody>
      </p:sp>
      <p:sp>
        <p:nvSpPr>
          <p:cNvPr id="15365" name="4 CuadroTexto"/>
          <p:cNvSpPr txBox="1">
            <a:spLocks noChangeArrowheads="1"/>
          </p:cNvSpPr>
          <p:nvPr/>
        </p:nvSpPr>
        <p:spPr bwMode="auto">
          <a:xfrm>
            <a:off x="8243888" y="5732463"/>
            <a:ext cx="360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es-CR" altLang="es-MX">
                <a:solidFill>
                  <a:schemeClr val="bg1"/>
                </a:solidFill>
              </a:rPr>
              <a:t>8</a:t>
            </a:r>
          </a:p>
        </p:txBody>
      </p:sp>
      <p:sp>
        <p:nvSpPr>
          <p:cNvPr id="6"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25</a:t>
            </a:r>
          </a:p>
        </p:txBody>
      </p:sp>
    </p:spTree>
    <p:extLst>
      <p:ext uri="{BB962C8B-B14F-4D97-AF65-F5344CB8AC3E}">
        <p14:creationId xmlns:p14="http://schemas.microsoft.com/office/powerpoint/2010/main" val="27387029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6 CuadroTexto"/>
          <p:cNvSpPr txBox="1">
            <a:spLocks noChangeArrowheads="1"/>
          </p:cNvSpPr>
          <p:nvPr/>
        </p:nvSpPr>
        <p:spPr bwMode="auto">
          <a:xfrm>
            <a:off x="576263" y="2018507"/>
            <a:ext cx="471581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buFont typeface="Arial" panose="020B0604020202020204" pitchFamily="34" charset="0"/>
              <a:buChar char="•"/>
            </a:pPr>
            <a:r>
              <a:rPr lang="es-CR" altLang="es-MX" sz="2400" dirty="0">
                <a:latin typeface="Cambria" panose="02040503050406030204" pitchFamily="18" charset="0"/>
              </a:rPr>
              <a:t>Fruto de las discusiones virtuales.</a:t>
            </a:r>
          </a:p>
          <a:p>
            <a:pPr>
              <a:buFont typeface="Arial" panose="020B0604020202020204" pitchFamily="34" charset="0"/>
              <a:buChar char="•"/>
            </a:pPr>
            <a:r>
              <a:rPr lang="es-CR" altLang="es-MX" sz="2400" dirty="0">
                <a:latin typeface="Cambria" panose="02040503050406030204" pitchFamily="18" charset="0"/>
              </a:rPr>
              <a:t>Compendio de buenas prácticas de moderadores en ambos papeles.</a:t>
            </a:r>
          </a:p>
          <a:p>
            <a:pPr>
              <a:buFont typeface="Arial" panose="020B0604020202020204" pitchFamily="34" charset="0"/>
              <a:buChar char="•"/>
            </a:pPr>
            <a:r>
              <a:rPr lang="es-CR" altLang="es-MX" sz="2400" dirty="0">
                <a:latin typeface="Cambria" panose="02040503050406030204" pitchFamily="18" charset="0"/>
              </a:rPr>
              <a:t>Se da solución a desafíos.</a:t>
            </a:r>
          </a:p>
          <a:p>
            <a:pPr>
              <a:buFont typeface="Arial" panose="020B0604020202020204" pitchFamily="34" charset="0"/>
              <a:buChar char="•"/>
            </a:pPr>
            <a:r>
              <a:rPr lang="es-CR" altLang="es-MX" sz="2400" dirty="0">
                <a:latin typeface="Cambria" panose="02040503050406030204" pitchFamily="18" charset="0"/>
              </a:rPr>
              <a:t>Se comparten factores claves de éxito.</a:t>
            </a:r>
          </a:p>
          <a:p>
            <a:pPr>
              <a:buFont typeface="Arial" panose="020B0604020202020204" pitchFamily="34" charset="0"/>
              <a:buChar char="•"/>
            </a:pPr>
            <a:r>
              <a:rPr lang="es-CR" altLang="es-MX" sz="2400" dirty="0">
                <a:latin typeface="Cambria" panose="02040503050406030204" pitchFamily="18" charset="0"/>
              </a:rPr>
              <a:t>Experiencias vividas.</a:t>
            </a:r>
          </a:p>
        </p:txBody>
      </p:sp>
      <p:sp>
        <p:nvSpPr>
          <p:cNvPr id="16388" name="4 CuadroTexto"/>
          <p:cNvSpPr txBox="1">
            <a:spLocks noChangeArrowheads="1"/>
          </p:cNvSpPr>
          <p:nvPr/>
        </p:nvSpPr>
        <p:spPr bwMode="auto">
          <a:xfrm>
            <a:off x="1457452" y="5732463"/>
            <a:ext cx="67682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ctr"/>
            <a:r>
              <a:rPr lang="es-CR" altLang="es-MX" sz="3200" dirty="0">
                <a:solidFill>
                  <a:srgbClr val="007635"/>
                </a:solidFill>
                <a:latin typeface="Cambria" panose="02040503050406030204" pitchFamily="18" charset="0"/>
              </a:rPr>
              <a:t>Esta publicación fortalece </a:t>
            </a:r>
            <a:r>
              <a:rPr lang="es-CR" altLang="es-MX" sz="3200" dirty="0" smtClean="0">
                <a:solidFill>
                  <a:srgbClr val="007635"/>
                </a:solidFill>
                <a:latin typeface="Cambria" panose="02040503050406030204" pitchFamily="18" charset="0"/>
              </a:rPr>
              <a:t>IntoSAINT</a:t>
            </a:r>
            <a:endParaRPr lang="es-CR" altLang="es-MX" sz="3200" dirty="0">
              <a:solidFill>
                <a:srgbClr val="007635"/>
              </a:solidFill>
              <a:latin typeface="Cambria" panose="02040503050406030204" pitchFamily="18" charset="0"/>
            </a:endParaRPr>
          </a:p>
        </p:txBody>
      </p:sp>
      <p:sp>
        <p:nvSpPr>
          <p:cNvPr id="16389" name="4 CuadroTexto"/>
          <p:cNvSpPr txBox="1">
            <a:spLocks noChangeArrowheads="1"/>
          </p:cNvSpPr>
          <p:nvPr/>
        </p:nvSpPr>
        <p:spPr bwMode="auto">
          <a:xfrm>
            <a:off x="8243888" y="5732463"/>
            <a:ext cx="360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es-CR" altLang="es-MX">
                <a:solidFill>
                  <a:schemeClr val="bg1"/>
                </a:solidFill>
              </a:rPr>
              <a:t>9</a:t>
            </a:r>
          </a:p>
        </p:txBody>
      </p:sp>
      <p:sp>
        <p:nvSpPr>
          <p:cNvPr id="7" name="Rectangle 2"/>
          <p:cNvSpPr txBox="1">
            <a:spLocks noChangeArrowheads="1"/>
          </p:cNvSpPr>
          <p:nvPr/>
        </p:nvSpPr>
        <p:spPr bwMode="auto">
          <a:xfrm>
            <a:off x="2051720" y="692696"/>
            <a:ext cx="5165775" cy="781050"/>
          </a:xfrm>
          <a:prstGeom prst="rect">
            <a:avLst/>
          </a:prstGeom>
          <a:noFill/>
          <a:ln>
            <a:noFill/>
          </a:ln>
          <a:extLst/>
        </p:spPr>
        <p:txBody>
          <a:bodyPr lIns="0" tIns="0" rIns="0" bIns="0" anchor="ct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a:lstStyle>
          <a:p>
            <a:pPr algn="ctr">
              <a:defRPr/>
            </a:pPr>
            <a:r>
              <a:rPr lang="es-CR" dirty="0" smtClean="0">
                <a:solidFill>
                  <a:schemeClr val="bg1">
                    <a:lumMod val="50000"/>
                  </a:schemeClr>
                </a:solidFill>
              </a:rPr>
              <a:t>Reuniones virtuales – desafíos y buenas prácticas</a:t>
            </a:r>
            <a:endParaRPr lang="es-CR" dirty="0">
              <a:solidFill>
                <a:srgbClr val="00B050"/>
              </a:solidFill>
              <a:effectLst>
                <a:outerShdw blurRad="38100" dist="38100" dir="2700000" algn="tl">
                  <a:srgbClr val="000000">
                    <a:alpha val="43137"/>
                  </a:srgbClr>
                </a:outerShdw>
              </a:effectLst>
              <a:latin typeface="Arial" charset="0"/>
            </a:endParaRPr>
          </a:p>
        </p:txBody>
      </p:sp>
      <p:pic>
        <p:nvPicPr>
          <p:cNvPr id="2" name="Imagen 1"/>
          <p:cNvPicPr>
            <a:picLocks noChangeAspect="1"/>
          </p:cNvPicPr>
          <p:nvPr/>
        </p:nvPicPr>
        <p:blipFill>
          <a:blip r:embed="rId3"/>
          <a:stretch>
            <a:fillRect/>
          </a:stretch>
        </p:blipFill>
        <p:spPr>
          <a:xfrm>
            <a:off x="5459995" y="1878777"/>
            <a:ext cx="2783893" cy="3853686"/>
          </a:xfrm>
          <a:prstGeom prst="rect">
            <a:avLst/>
          </a:prstGeom>
          <a:ln>
            <a:noFill/>
          </a:ln>
          <a:effectLst>
            <a:outerShdw blurRad="292100" dist="139700" dir="2700000" algn="tl" rotWithShape="0">
              <a:srgbClr val="333333">
                <a:alpha val="65000"/>
              </a:srgbClr>
            </a:outerShdw>
          </a:effectLst>
        </p:spPr>
      </p:pic>
      <p:sp>
        <p:nvSpPr>
          <p:cNvPr id="8"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26</a:t>
            </a:r>
          </a:p>
        </p:txBody>
      </p:sp>
    </p:spTree>
    <p:extLst>
      <p:ext uri="{BB962C8B-B14F-4D97-AF65-F5344CB8AC3E}">
        <p14:creationId xmlns:p14="http://schemas.microsoft.com/office/powerpoint/2010/main" val="2611984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4 CuadroTexto"/>
          <p:cNvSpPr txBox="1">
            <a:spLocks noChangeArrowheads="1"/>
          </p:cNvSpPr>
          <p:nvPr/>
        </p:nvSpPr>
        <p:spPr bwMode="auto">
          <a:xfrm>
            <a:off x="8243888" y="5732463"/>
            <a:ext cx="360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r>
              <a:rPr lang="es-CR" altLang="es-MX">
                <a:solidFill>
                  <a:schemeClr val="bg1"/>
                </a:solidFill>
              </a:rPr>
              <a:t>9</a:t>
            </a:r>
          </a:p>
        </p:txBody>
      </p:sp>
      <p:sp>
        <p:nvSpPr>
          <p:cNvPr id="7" name="Rectangle 2"/>
          <p:cNvSpPr txBox="1">
            <a:spLocks noChangeArrowheads="1"/>
          </p:cNvSpPr>
          <p:nvPr/>
        </p:nvSpPr>
        <p:spPr>
          <a:xfrm>
            <a:off x="1475656" y="3140968"/>
            <a:ext cx="6172200" cy="1893888"/>
          </a:xfrm>
          <a:prstGeom prst="rect">
            <a:avLst/>
          </a:prstGeom>
        </p:spPr>
        <p:txBody>
          <a:bodyPr anchor="ctr"/>
          <a:lstStyle>
            <a:lvl1pPr algn="ctr" defTabSz="914400" rtl="0" eaLnBrk="1" latinLnBrk="0" hangingPunct="1">
              <a:spcBef>
                <a:spcPct val="0"/>
              </a:spcBef>
              <a:buNone/>
              <a:defRPr sz="4000" kern="1200">
                <a:solidFill>
                  <a:schemeClr val="tx1"/>
                </a:solidFill>
                <a:latin typeface="+mj-lt"/>
                <a:ea typeface="+mj-ea"/>
                <a:cs typeface="+mj-cs"/>
              </a:defRPr>
            </a:lvl1pPr>
          </a:lstStyle>
          <a:p>
            <a:pPr>
              <a:defRPr/>
            </a:pPr>
            <a:r>
              <a:rPr lang="nl-NL" sz="6000" i="1" dirty="0" smtClean="0">
                <a:solidFill>
                  <a:srgbClr val="984807"/>
                </a:solidFill>
                <a:effectLst>
                  <a:outerShdw blurRad="38100" dist="38100" dir="2700000" algn="tl">
                    <a:srgbClr val="000000">
                      <a:alpha val="43137"/>
                    </a:srgbClr>
                  </a:outerShdw>
                </a:effectLst>
                <a:latin typeface="Calibri" pitchFamily="34" charset="0"/>
                <a:ea typeface="+mn-ea"/>
                <a:cs typeface="+mn-cs"/>
              </a:rPr>
              <a:t>¡Gracias!</a:t>
            </a:r>
            <a:endParaRPr lang="nl-NL" sz="6000" i="1" dirty="0">
              <a:solidFill>
                <a:srgbClr val="984807"/>
              </a:solidFill>
              <a:effectLst>
                <a:outerShdw blurRad="38100" dist="38100" dir="2700000" algn="tl">
                  <a:srgbClr val="000000">
                    <a:alpha val="43137"/>
                  </a:srgbClr>
                </a:outerShdw>
              </a:effectLst>
              <a:latin typeface="Calibri" pitchFamily="34" charset="0"/>
              <a:ea typeface="+mn-ea"/>
              <a:cs typeface="+mn-cs"/>
            </a:endParaRPr>
          </a:p>
        </p:txBody>
      </p:sp>
      <p:pic>
        <p:nvPicPr>
          <p:cNvPr id="10" name="Picture 4" descr="http://cgrw01.cgr.go.cr/ninis/images/logo_new_cg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8468" y="1916832"/>
            <a:ext cx="3426575" cy="1224136"/>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27</a:t>
            </a:r>
          </a:p>
        </p:txBody>
      </p:sp>
      <p:sp>
        <p:nvSpPr>
          <p:cNvPr id="6" name="Botón de acción: Inicio 5">
            <a:hlinkClick r:id="rId4" action="ppaction://hlinksldjump" highlightClick="1"/>
          </p:cNvPr>
          <p:cNvSpPr/>
          <p:nvPr/>
        </p:nvSpPr>
        <p:spPr>
          <a:xfrm>
            <a:off x="107504" y="6309320"/>
            <a:ext cx="432048" cy="342037"/>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737528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xfrm>
            <a:off x="468660" y="1700808"/>
            <a:ext cx="6046440" cy="2187674"/>
          </a:xfrm>
        </p:spPr>
        <p:txBody>
          <a:bodyPr>
            <a:normAutofit/>
          </a:bodyPr>
          <a:lstStyle/>
          <a:p>
            <a:r>
              <a:rPr lang="pt-BR" sz="2800" i="1" dirty="0"/>
              <a:t>IntoSAINT no Brasil </a:t>
            </a:r>
            <a:br>
              <a:rPr lang="pt-BR" sz="2800" i="1" dirty="0"/>
            </a:br>
            <a:r>
              <a:rPr lang="pt-BR" sz="2800" i="1" dirty="0"/>
              <a:t>Novas Práticas, Indicadores de Ambiente Ético e Expectativas</a:t>
            </a:r>
          </a:p>
        </p:txBody>
      </p:sp>
      <p:sp>
        <p:nvSpPr>
          <p:cNvPr id="6" name="2 Subtítulo"/>
          <p:cNvSpPr>
            <a:spLocks noGrp="1"/>
          </p:cNvSpPr>
          <p:nvPr>
            <p:ph type="subTitle" idx="1"/>
          </p:nvPr>
        </p:nvSpPr>
        <p:spPr>
          <a:xfrm>
            <a:off x="1043608" y="4077072"/>
            <a:ext cx="5256584" cy="838944"/>
          </a:xfrm>
        </p:spPr>
        <p:txBody>
          <a:bodyPr>
            <a:noAutofit/>
          </a:bodyPr>
          <a:lstStyle/>
          <a:p>
            <a:r>
              <a:rPr lang="en-US" sz="2000" dirty="0" err="1" smtClean="0"/>
              <a:t>Senhor</a:t>
            </a:r>
            <a:r>
              <a:rPr lang="en-US" sz="2000" dirty="0" smtClean="0"/>
              <a:t> Renato </a:t>
            </a:r>
            <a:r>
              <a:rPr lang="en-US" sz="2000" dirty="0" err="1" smtClean="0"/>
              <a:t>Kanemoto</a:t>
            </a:r>
            <a:endParaRPr lang="en-US" sz="2000" dirty="0"/>
          </a:p>
          <a:p>
            <a:r>
              <a:rPr lang="pt-BR" sz="2000" dirty="0"/>
              <a:t>Tribunal de Contas da União</a:t>
            </a:r>
            <a:r>
              <a:rPr lang="en-US" sz="2000" dirty="0" smtClean="0"/>
              <a:t> (TCU) </a:t>
            </a:r>
            <a:r>
              <a:rPr lang="en-US" sz="2000" dirty="0" err="1" smtClean="0"/>
              <a:t>Brasil</a:t>
            </a:r>
            <a:endParaRPr lang="en-US" sz="2000" dirty="0"/>
          </a:p>
        </p:txBody>
      </p:sp>
      <p:pic>
        <p:nvPicPr>
          <p:cNvPr id="7170" name="Picture 2" descr="http://www.ptnosenado.org.br/site/images/logo_tc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3828" y="5104606"/>
            <a:ext cx="1296144" cy="130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9921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hlinkClick r:id="rId3" tooltip="Abrir Portal TCU"/>
          </p:cNvPr>
          <p:cNvSpPr/>
          <p:nvPr/>
        </p:nvSpPr>
        <p:spPr>
          <a:xfrm>
            <a:off x="533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147" name="Título 1"/>
          <p:cNvSpPr>
            <a:spLocks noGrp="1"/>
          </p:cNvSpPr>
          <p:nvPr>
            <p:ph type="title"/>
          </p:nvPr>
        </p:nvSpPr>
        <p:spPr>
          <a:xfrm>
            <a:off x="457200" y="562633"/>
            <a:ext cx="8229600" cy="1080120"/>
          </a:xfrm>
        </p:spPr>
        <p:txBody>
          <a:bodyPr/>
          <a:lstStyle/>
          <a:p>
            <a:pPr eaLnBrk="1" hangingPunct="1"/>
            <a:r>
              <a:rPr lang="pt-BR" altLang="pt-BR" sz="3600" b="1" dirty="0" smtClean="0">
                <a:solidFill>
                  <a:schemeClr val="bg1">
                    <a:lumMod val="50000"/>
                  </a:schemeClr>
                </a:solidFill>
                <a:latin typeface="+mn-lt"/>
                <a:cs typeface="Arial" panose="020B0604020202020204" pitchFamily="34" charset="0"/>
              </a:rPr>
              <a:t>Histórico da IntoSAINT</a:t>
            </a:r>
          </a:p>
        </p:txBody>
      </p:sp>
      <p:sp>
        <p:nvSpPr>
          <p:cNvPr id="6148" name="Espaço Reservado para Conteúdo 2"/>
          <p:cNvSpPr>
            <a:spLocks noGrp="1"/>
          </p:cNvSpPr>
          <p:nvPr>
            <p:ph idx="1"/>
          </p:nvPr>
        </p:nvSpPr>
        <p:spPr>
          <a:xfrm>
            <a:off x="457200" y="2533650"/>
            <a:ext cx="8229600" cy="3327400"/>
          </a:xfrm>
        </p:spPr>
        <p:txBody>
          <a:bodyPr/>
          <a:lstStyle/>
          <a:p>
            <a:endParaRPr lang="pt-BR" altLang="pt-BR" sz="2800" b="1" smtClean="0"/>
          </a:p>
          <a:p>
            <a:pPr>
              <a:buFont typeface="Wingdings" panose="05000000000000000000" pitchFamily="2" charset="2"/>
              <a:buNone/>
            </a:pPr>
            <a:r>
              <a:rPr lang="pt-BR" altLang="pt-BR" sz="2800" b="1" smtClean="0"/>
              <a:t> </a:t>
            </a:r>
          </a:p>
        </p:txBody>
      </p:sp>
      <p:sp>
        <p:nvSpPr>
          <p:cNvPr id="6149" name="Espaço Reservado para Conteúdo 5"/>
          <p:cNvSpPr txBox="1">
            <a:spLocks/>
          </p:cNvSpPr>
          <p:nvPr/>
        </p:nvSpPr>
        <p:spPr bwMode="auto">
          <a:xfrm>
            <a:off x="738188" y="1557338"/>
            <a:ext cx="7667625"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ts val="600"/>
              </a:spcBef>
              <a:spcAft>
                <a:spcPts val="600"/>
              </a:spcAft>
            </a:pPr>
            <a:r>
              <a:rPr lang="pt-BR" altLang="pt-BR" sz="2800" b="1" dirty="0">
                <a:solidFill>
                  <a:srgbClr val="006600"/>
                </a:solidFill>
                <a:latin typeface="Arial" panose="020B0604020202020204" pitchFamily="34" charset="0"/>
                <a:cs typeface="Arial" panose="020B0604020202020204" pitchFamily="34" charset="0"/>
              </a:rPr>
              <a:t>2010 a 2013 =&gt; Desenvolvimento e disseminação da ferramenta pela </a:t>
            </a:r>
            <a:r>
              <a:rPr lang="pt-BR" altLang="pt-BR" sz="2800" b="1" dirty="0">
                <a:solidFill>
                  <a:srgbClr val="FF0000"/>
                </a:solidFill>
                <a:latin typeface="Arial" panose="020B0604020202020204" pitchFamily="34" charset="0"/>
                <a:cs typeface="Arial" panose="020B0604020202020204" pitchFamily="34" charset="0"/>
              </a:rPr>
              <a:t>EFS dos Países Baixos</a:t>
            </a:r>
            <a:r>
              <a:rPr lang="pt-BR" altLang="pt-BR" sz="2800" b="1" dirty="0">
                <a:solidFill>
                  <a:srgbClr val="006600"/>
                </a:solidFill>
                <a:latin typeface="Arial" panose="020B0604020202020204" pitchFamily="34" charset="0"/>
                <a:cs typeface="Arial" panose="020B0604020202020204" pitchFamily="34" charset="0"/>
              </a:rPr>
              <a:t>. Âmbito </a:t>
            </a:r>
            <a:r>
              <a:rPr lang="pt-BR" altLang="pt-BR" sz="2800" b="1" dirty="0" smtClean="0">
                <a:solidFill>
                  <a:srgbClr val="006600"/>
                </a:solidFill>
                <a:latin typeface="Arial" panose="020B0604020202020204" pitchFamily="34" charset="0"/>
                <a:cs typeface="Arial" panose="020B0604020202020204" pitchFamily="34" charset="0"/>
              </a:rPr>
              <a:t>INTOSAI.</a:t>
            </a:r>
            <a:endParaRPr lang="pt-BR" altLang="pt-BR" sz="2800" b="1" dirty="0">
              <a:solidFill>
                <a:srgbClr val="006600"/>
              </a:solidFill>
              <a:latin typeface="Arial" panose="020B0604020202020204" pitchFamily="34" charset="0"/>
              <a:cs typeface="Arial" panose="020B0604020202020204" pitchFamily="34" charset="0"/>
            </a:endParaRPr>
          </a:p>
          <a:p>
            <a:pPr algn="just" eaLnBrk="1" hangingPunct="1">
              <a:spcBef>
                <a:spcPts val="600"/>
              </a:spcBef>
              <a:spcAft>
                <a:spcPts val="600"/>
              </a:spcAft>
            </a:pPr>
            <a:r>
              <a:rPr lang="pt-BR" altLang="pt-BR" sz="2800" b="1" dirty="0">
                <a:solidFill>
                  <a:srgbClr val="006600"/>
                </a:solidFill>
                <a:latin typeface="Arial" panose="020B0604020202020204" pitchFamily="34" charset="0"/>
                <a:cs typeface="Arial" panose="020B0604020202020204" pitchFamily="34" charset="0"/>
              </a:rPr>
              <a:t>2013 e 2014 =&gt; Cursos e workshops organizados pela </a:t>
            </a:r>
            <a:r>
              <a:rPr lang="pt-BR" altLang="pt-BR" sz="2800" b="1" dirty="0">
                <a:solidFill>
                  <a:srgbClr val="FF0000"/>
                </a:solidFill>
                <a:latin typeface="Arial" panose="020B0604020202020204" pitchFamily="34" charset="0"/>
                <a:cs typeface="Arial" panose="020B0604020202020204" pitchFamily="34" charset="0"/>
              </a:rPr>
              <a:t>ASF do México e EFS dos Países Baixos</a:t>
            </a:r>
            <a:r>
              <a:rPr lang="pt-BR" altLang="pt-BR" sz="2800" b="1" dirty="0">
                <a:solidFill>
                  <a:srgbClr val="006600"/>
                </a:solidFill>
                <a:latin typeface="Arial" panose="020B0604020202020204" pitchFamily="34" charset="0"/>
                <a:cs typeface="Arial" panose="020B0604020202020204" pitchFamily="34" charset="0"/>
              </a:rPr>
              <a:t>. Âmbito </a:t>
            </a:r>
            <a:r>
              <a:rPr lang="pt-BR" altLang="pt-BR" sz="2800" b="1" dirty="0" smtClean="0">
                <a:solidFill>
                  <a:srgbClr val="006600"/>
                </a:solidFill>
                <a:latin typeface="Arial" panose="020B0604020202020204" pitchFamily="34" charset="0"/>
                <a:cs typeface="Arial" panose="020B0604020202020204" pitchFamily="34" charset="0"/>
              </a:rPr>
              <a:t>OLACEFS.</a:t>
            </a:r>
            <a:endParaRPr lang="pt-BR" altLang="pt-BR" sz="2800" b="1" dirty="0">
              <a:solidFill>
                <a:srgbClr val="006600"/>
              </a:solidFill>
              <a:latin typeface="Arial" panose="020B0604020202020204" pitchFamily="34" charset="0"/>
              <a:cs typeface="Arial" panose="020B0604020202020204" pitchFamily="34" charset="0"/>
            </a:endParaRPr>
          </a:p>
          <a:p>
            <a:pPr algn="just" eaLnBrk="1" hangingPunct="1">
              <a:spcBef>
                <a:spcPts val="600"/>
              </a:spcBef>
              <a:spcAft>
                <a:spcPts val="600"/>
              </a:spcAft>
            </a:pPr>
            <a:r>
              <a:rPr lang="pt-BR" altLang="pt-BR" sz="2800" b="1" dirty="0">
                <a:solidFill>
                  <a:srgbClr val="006600"/>
                </a:solidFill>
                <a:latin typeface="Arial" panose="020B0604020202020204" pitchFamily="34" charset="0"/>
                <a:cs typeface="Arial" panose="020B0604020202020204" pitchFamily="34" charset="0"/>
              </a:rPr>
              <a:t>2014 e 2015 =&gt; Workshops realizados pelo TCU em 5 Unidades subnacionais.     Âmbito Brasil.</a:t>
            </a:r>
          </a:p>
          <a:p>
            <a:pPr algn="just" eaLnBrk="1" hangingPunct="1">
              <a:spcBef>
                <a:spcPct val="0"/>
              </a:spcBef>
              <a:buFont typeface="Arial" panose="020B0604020202020204" pitchFamily="34" charset="0"/>
              <a:buNone/>
            </a:pPr>
            <a:endParaRPr lang="pt-BR" altLang="pt-BR" sz="2800" b="1" dirty="0"/>
          </a:p>
        </p:txBody>
      </p:sp>
      <p:sp>
        <p:nvSpPr>
          <p:cNvPr id="6"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29</a:t>
            </a:r>
          </a:p>
        </p:txBody>
      </p:sp>
    </p:spTree>
    <p:extLst>
      <p:ext uri="{BB962C8B-B14F-4D97-AF65-F5344CB8AC3E}">
        <p14:creationId xmlns:p14="http://schemas.microsoft.com/office/powerpoint/2010/main" val="206013289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692696"/>
            <a:ext cx="8229600" cy="1080120"/>
          </a:xfrm>
        </p:spPr>
        <p:txBody>
          <a:bodyPr/>
          <a:lstStyle/>
          <a:p>
            <a:r>
              <a:rPr lang="es-MX" b="1" dirty="0" smtClean="0">
                <a:solidFill>
                  <a:schemeClr val="bg1">
                    <a:lumMod val="50000"/>
                  </a:schemeClr>
                </a:solidFill>
              </a:rPr>
              <a:t>La integridad en el sector público</a:t>
            </a:r>
            <a:endParaRPr lang="es-MX" b="1" dirty="0">
              <a:solidFill>
                <a:schemeClr val="bg1">
                  <a:lumMod val="50000"/>
                </a:schemeClr>
              </a:solidFill>
            </a:endParaRPr>
          </a:p>
        </p:txBody>
      </p:sp>
      <p:sp>
        <p:nvSpPr>
          <p:cNvPr id="4"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3</a:t>
            </a:r>
          </a:p>
        </p:txBody>
      </p:sp>
      <p:graphicFrame>
        <p:nvGraphicFramePr>
          <p:cNvPr id="9" name="4 Diagrama"/>
          <p:cNvGraphicFramePr/>
          <p:nvPr>
            <p:extLst>
              <p:ext uri="{D42A27DB-BD31-4B8C-83A1-F6EECF244321}">
                <p14:modId xmlns:p14="http://schemas.microsoft.com/office/powerpoint/2010/main" val="2017203468"/>
              </p:ext>
            </p:extLst>
          </p:nvPr>
        </p:nvGraphicFramePr>
        <p:xfrm>
          <a:off x="534234" y="1650460"/>
          <a:ext cx="8358246" cy="4514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5778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hlinkClick r:id="rId3" tooltip="Abrir Portal TCU"/>
          </p:cNvPr>
          <p:cNvSpPr/>
          <p:nvPr/>
        </p:nvSpPr>
        <p:spPr>
          <a:xfrm>
            <a:off x="533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8195" name="Título 1"/>
          <p:cNvSpPr>
            <a:spLocks noGrp="1"/>
          </p:cNvSpPr>
          <p:nvPr>
            <p:ph type="title"/>
          </p:nvPr>
        </p:nvSpPr>
        <p:spPr>
          <a:xfrm>
            <a:off x="457200" y="201613"/>
            <a:ext cx="8229600" cy="1143000"/>
          </a:xfrm>
        </p:spPr>
        <p:txBody>
          <a:bodyPr/>
          <a:lstStyle/>
          <a:p>
            <a:pPr eaLnBrk="1" hangingPunct="1"/>
            <a:r>
              <a:rPr lang="pt-BR" altLang="pt-BR" sz="3200" b="1" dirty="0" smtClean="0">
                <a:solidFill>
                  <a:schemeClr val="bg1">
                    <a:lumMod val="50000"/>
                  </a:schemeClr>
                </a:solidFill>
                <a:latin typeface="+mn-lt"/>
                <a:cs typeface="Arial" panose="020B0604020202020204" pitchFamily="34" charset="0"/>
              </a:rPr>
              <a:t>Foto ilustrativa</a:t>
            </a:r>
            <a:endParaRPr lang="pt-BR" altLang="pt-BR" sz="3200" b="1" dirty="0" smtClean="0">
              <a:solidFill>
                <a:schemeClr val="bg1">
                  <a:lumMod val="50000"/>
                </a:schemeClr>
              </a:solidFill>
              <a:latin typeface="+mn-lt"/>
            </a:endParaRPr>
          </a:p>
        </p:txBody>
      </p:sp>
      <p:sp>
        <p:nvSpPr>
          <p:cNvPr id="8196" name="Espaço Reservado para Conteúdo 2"/>
          <p:cNvSpPr>
            <a:spLocks noGrp="1"/>
          </p:cNvSpPr>
          <p:nvPr>
            <p:ph idx="1"/>
          </p:nvPr>
        </p:nvSpPr>
        <p:spPr>
          <a:xfrm>
            <a:off x="1220788" y="5702300"/>
            <a:ext cx="6702425" cy="504825"/>
          </a:xfrm>
        </p:spPr>
        <p:txBody>
          <a:bodyPr/>
          <a:lstStyle/>
          <a:p>
            <a:pPr marL="0" indent="0" algn="ctr">
              <a:buFont typeface="Arial" panose="020B0604020202020204" pitchFamily="34" charset="0"/>
              <a:buNone/>
            </a:pPr>
            <a:r>
              <a:rPr lang="pt-BR" altLang="pt-BR" sz="1600" i="1" dirty="0" smtClean="0">
                <a:solidFill>
                  <a:srgbClr val="006600"/>
                </a:solidFill>
              </a:rPr>
              <a:t>Workshop</a:t>
            </a:r>
            <a:r>
              <a:rPr lang="pt-BR" altLang="pt-BR" sz="1600" dirty="0" smtClean="0">
                <a:solidFill>
                  <a:srgbClr val="006600"/>
                </a:solidFill>
              </a:rPr>
              <a:t> IntoSAINT na Unidade de Mato Grosso do Sul/Brasil (maio de 2015)</a:t>
            </a:r>
          </a:p>
        </p:txBody>
      </p:sp>
      <p:sp>
        <p:nvSpPr>
          <p:cNvPr id="819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t-BR" altLang="pt-BR" sz="1800">
              <a:latin typeface="Arial" panose="020B0604020202020204" pitchFamily="34" charset="0"/>
            </a:endParaRPr>
          </a:p>
        </p:txBody>
      </p:sp>
      <p:pic>
        <p:nvPicPr>
          <p:cNvPr id="819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13" y="1149350"/>
            <a:ext cx="7183437"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30</a:t>
            </a:r>
          </a:p>
        </p:txBody>
      </p:sp>
    </p:spTree>
    <p:extLst>
      <p:ext uri="{BB962C8B-B14F-4D97-AF65-F5344CB8AC3E}">
        <p14:creationId xmlns:p14="http://schemas.microsoft.com/office/powerpoint/2010/main" val="834819377"/>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hlinkClick r:id="rId4" tooltip="Abrir Portal TCU"/>
          </p:cNvPr>
          <p:cNvSpPr/>
          <p:nvPr/>
        </p:nvSpPr>
        <p:spPr>
          <a:xfrm>
            <a:off x="533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10243" name="Título 1"/>
          <p:cNvSpPr>
            <a:spLocks noGrp="1"/>
          </p:cNvSpPr>
          <p:nvPr>
            <p:ph type="title"/>
          </p:nvPr>
        </p:nvSpPr>
        <p:spPr>
          <a:xfrm>
            <a:off x="395288" y="692150"/>
            <a:ext cx="8367712" cy="1223963"/>
          </a:xfrm>
        </p:spPr>
        <p:txBody>
          <a:bodyPr/>
          <a:lstStyle/>
          <a:p>
            <a:r>
              <a:rPr lang="pt-BR" altLang="pt-BR" sz="3200" b="1" dirty="0" smtClean="0">
                <a:solidFill>
                  <a:schemeClr val="bg1">
                    <a:lumMod val="50000"/>
                  </a:schemeClr>
                </a:solidFill>
                <a:latin typeface="Arial" panose="020B0604020202020204" pitchFamily="34" charset="0"/>
                <a:cs typeface="Arial" panose="020B0604020202020204" pitchFamily="34" charset="0"/>
              </a:rPr>
              <a:t>Experiência do TCU na aplicação da ferramenta IntoSAINT </a:t>
            </a:r>
          </a:p>
        </p:txBody>
      </p:sp>
      <p:graphicFrame>
        <p:nvGraphicFramePr>
          <p:cNvPr id="10244" name="Objeto 1"/>
          <p:cNvGraphicFramePr>
            <a:graphicFrameLocks noChangeAspect="1"/>
          </p:cNvGraphicFramePr>
          <p:nvPr/>
        </p:nvGraphicFramePr>
        <p:xfrm>
          <a:off x="865188" y="2349500"/>
          <a:ext cx="7426325" cy="3311525"/>
        </p:xfrm>
        <a:graphic>
          <a:graphicData uri="http://schemas.openxmlformats.org/presentationml/2006/ole">
            <mc:AlternateContent xmlns:mc="http://schemas.openxmlformats.org/markup-compatibility/2006">
              <mc:Choice xmlns:v="urn:schemas-microsoft-com:vml" Requires="v">
                <p:oleObj spid="_x0000_s1081" name="Planilha" r:id="rId6" imgW="5829373" imgH="2600270" progId="Excel.Sheet.12">
                  <p:embed/>
                </p:oleObj>
              </mc:Choice>
              <mc:Fallback>
                <p:oleObj name="Planilha" r:id="rId6" imgW="5829373" imgH="2600270"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188" y="2349500"/>
                        <a:ext cx="74263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31</a:t>
            </a:r>
          </a:p>
        </p:txBody>
      </p:sp>
    </p:spTree>
    <p:extLst>
      <p:ext uri="{BB962C8B-B14F-4D97-AF65-F5344CB8AC3E}">
        <p14:creationId xmlns:p14="http://schemas.microsoft.com/office/powerpoint/2010/main" val="1078889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hlinkClick r:id="rId4" tooltip="Abrir Portal TCU"/>
          </p:cNvPr>
          <p:cNvSpPr/>
          <p:nvPr/>
        </p:nvSpPr>
        <p:spPr>
          <a:xfrm>
            <a:off x="533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12291" name="Título 1"/>
          <p:cNvSpPr>
            <a:spLocks noGrp="1"/>
          </p:cNvSpPr>
          <p:nvPr>
            <p:ph type="title"/>
          </p:nvPr>
        </p:nvSpPr>
        <p:spPr>
          <a:xfrm>
            <a:off x="196850" y="188913"/>
            <a:ext cx="8748713" cy="1223962"/>
          </a:xfrm>
        </p:spPr>
        <p:txBody>
          <a:bodyPr/>
          <a:lstStyle/>
          <a:p>
            <a:r>
              <a:rPr lang="pt-BR" altLang="pt-BR" sz="3200" b="1" dirty="0" smtClean="0">
                <a:solidFill>
                  <a:schemeClr val="bg1">
                    <a:lumMod val="50000"/>
                  </a:schemeClr>
                </a:solidFill>
                <a:latin typeface="+mn-lt"/>
                <a:cs typeface="Arial" panose="020B0604020202020204" pitchFamily="34" charset="0"/>
              </a:rPr>
              <a:t>Novas práticas</a:t>
            </a:r>
          </a:p>
        </p:txBody>
      </p:sp>
      <p:graphicFrame>
        <p:nvGraphicFramePr>
          <p:cNvPr id="12292" name="Objeto 1"/>
          <p:cNvGraphicFramePr>
            <a:graphicFrameLocks noChangeAspect="1"/>
          </p:cNvGraphicFramePr>
          <p:nvPr/>
        </p:nvGraphicFramePr>
        <p:xfrm>
          <a:off x="322263" y="1362075"/>
          <a:ext cx="8497887" cy="4537075"/>
        </p:xfrm>
        <a:graphic>
          <a:graphicData uri="http://schemas.openxmlformats.org/presentationml/2006/ole">
            <mc:AlternateContent xmlns:mc="http://schemas.openxmlformats.org/markup-compatibility/2006">
              <mc:Choice xmlns:v="urn:schemas-microsoft-com:vml" Requires="v">
                <p:oleObj spid="_x0000_s2105" name="Planilha" r:id="rId6" imgW="7267618" imgH="3895681" progId="Excel.Sheet.12">
                  <p:embed/>
                </p:oleObj>
              </mc:Choice>
              <mc:Fallback>
                <p:oleObj name="Planilha" r:id="rId6" imgW="7267618" imgH="3895681"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3" y="1362075"/>
                        <a:ext cx="849788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a:t>
            </a:r>
            <a:r>
              <a:rPr lang="es-MX" sz="1600" b="1" dirty="0">
                <a:solidFill>
                  <a:schemeClr val="bg1"/>
                </a:solidFill>
              </a:rPr>
              <a:t>3</a:t>
            </a:r>
            <a:r>
              <a:rPr lang="es-MX" sz="1600" b="1" dirty="0" smtClean="0">
                <a:solidFill>
                  <a:schemeClr val="bg1"/>
                </a:solidFill>
              </a:rPr>
              <a:t>2</a:t>
            </a:r>
          </a:p>
        </p:txBody>
      </p:sp>
    </p:spTree>
    <p:extLst>
      <p:ext uri="{BB962C8B-B14F-4D97-AF65-F5344CB8AC3E}">
        <p14:creationId xmlns:p14="http://schemas.microsoft.com/office/powerpoint/2010/main" val="470079528"/>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hlinkClick r:id="rId4" tooltip="Abrir Portal TCU"/>
          </p:cNvPr>
          <p:cNvSpPr/>
          <p:nvPr/>
        </p:nvSpPr>
        <p:spPr>
          <a:xfrm>
            <a:off x="533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14339" name="Título 1"/>
          <p:cNvSpPr>
            <a:spLocks noGrp="1"/>
          </p:cNvSpPr>
          <p:nvPr>
            <p:ph type="title"/>
          </p:nvPr>
        </p:nvSpPr>
        <p:spPr>
          <a:xfrm>
            <a:off x="551210" y="708659"/>
            <a:ext cx="8229600" cy="1047750"/>
          </a:xfrm>
        </p:spPr>
        <p:txBody>
          <a:bodyPr/>
          <a:lstStyle/>
          <a:p>
            <a:r>
              <a:rPr lang="pt-BR" altLang="pt-BR" sz="3200" b="1" dirty="0" smtClean="0">
                <a:solidFill>
                  <a:schemeClr val="bg1">
                    <a:lumMod val="50000"/>
                  </a:schemeClr>
                </a:solidFill>
                <a:latin typeface="Arial" panose="020B0604020202020204" pitchFamily="34" charset="0"/>
                <a:cs typeface="Arial" panose="020B0604020202020204" pitchFamily="34" charset="0"/>
              </a:rPr>
              <a:t>Indicadores do ambiente ético</a:t>
            </a:r>
            <a:br>
              <a:rPr lang="pt-BR" altLang="pt-BR" sz="3200" b="1" dirty="0" smtClean="0">
                <a:solidFill>
                  <a:schemeClr val="bg1">
                    <a:lumMod val="50000"/>
                  </a:schemeClr>
                </a:solidFill>
                <a:latin typeface="Arial" panose="020B0604020202020204" pitchFamily="34" charset="0"/>
                <a:cs typeface="Arial" panose="020B0604020202020204" pitchFamily="34" charset="0"/>
              </a:rPr>
            </a:br>
            <a:r>
              <a:rPr lang="pt-BR" altLang="pt-BR" sz="3200" b="1" dirty="0" smtClean="0">
                <a:solidFill>
                  <a:schemeClr val="bg1">
                    <a:lumMod val="50000"/>
                  </a:schemeClr>
                </a:solidFill>
                <a:latin typeface="Arial" panose="020B0604020202020204" pitchFamily="34" charset="0"/>
                <a:cs typeface="Arial" panose="020B0604020202020204" pitchFamily="34" charset="0"/>
              </a:rPr>
              <a:t> </a:t>
            </a:r>
          </a:p>
        </p:txBody>
      </p:sp>
      <p:graphicFrame>
        <p:nvGraphicFramePr>
          <p:cNvPr id="14340" name="Objeto 1"/>
          <p:cNvGraphicFramePr>
            <a:graphicFrameLocks noChangeAspect="1"/>
          </p:cNvGraphicFramePr>
          <p:nvPr>
            <p:extLst>
              <p:ext uri="{D42A27DB-BD31-4B8C-83A1-F6EECF244321}">
                <p14:modId xmlns:p14="http://schemas.microsoft.com/office/powerpoint/2010/main" val="2092098331"/>
              </p:ext>
            </p:extLst>
          </p:nvPr>
        </p:nvGraphicFramePr>
        <p:xfrm>
          <a:off x="323528" y="1412329"/>
          <a:ext cx="8378825" cy="4752975"/>
        </p:xfrm>
        <a:graphic>
          <a:graphicData uri="http://schemas.openxmlformats.org/presentationml/2006/ole">
            <mc:AlternateContent xmlns:mc="http://schemas.openxmlformats.org/markup-compatibility/2006">
              <mc:Choice xmlns:v="urn:schemas-microsoft-com:vml" Requires="v">
                <p:oleObj spid="_x0000_s3129" name="Planilha" r:id="rId6" imgW="9286776" imgH="5267214" progId="Excel.Sheet.12">
                  <p:embed/>
                </p:oleObj>
              </mc:Choice>
              <mc:Fallback>
                <p:oleObj name="Planilha" r:id="rId6" imgW="9286776" imgH="5267214"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1412329"/>
                        <a:ext cx="83788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33</a:t>
            </a:r>
          </a:p>
        </p:txBody>
      </p:sp>
    </p:spTree>
    <p:extLst>
      <p:ext uri="{BB962C8B-B14F-4D97-AF65-F5344CB8AC3E}">
        <p14:creationId xmlns:p14="http://schemas.microsoft.com/office/powerpoint/2010/main" val="2171783649"/>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hlinkClick r:id="rId4" tooltip="Abrir Portal TCU"/>
          </p:cNvPr>
          <p:cNvSpPr/>
          <p:nvPr/>
        </p:nvSpPr>
        <p:spPr>
          <a:xfrm>
            <a:off x="533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16387" name="Título 1"/>
          <p:cNvSpPr>
            <a:spLocks noGrp="1"/>
          </p:cNvSpPr>
          <p:nvPr>
            <p:ph type="title"/>
          </p:nvPr>
        </p:nvSpPr>
        <p:spPr>
          <a:xfrm>
            <a:off x="179388" y="660086"/>
            <a:ext cx="8748712" cy="1223963"/>
          </a:xfrm>
        </p:spPr>
        <p:txBody>
          <a:bodyPr/>
          <a:lstStyle/>
          <a:p>
            <a:r>
              <a:rPr lang="pt-BR" altLang="pt-BR" sz="3200" b="1" dirty="0" smtClean="0">
                <a:solidFill>
                  <a:schemeClr val="bg1">
                    <a:lumMod val="50000"/>
                  </a:schemeClr>
                </a:solidFill>
                <a:latin typeface="Arial" panose="020B0604020202020204" pitchFamily="34" charset="0"/>
                <a:cs typeface="Arial" panose="020B0604020202020204" pitchFamily="34" charset="0"/>
              </a:rPr>
              <a:t>Produção de conhecimento técnico</a:t>
            </a:r>
          </a:p>
        </p:txBody>
      </p:sp>
      <p:graphicFrame>
        <p:nvGraphicFramePr>
          <p:cNvPr id="16388" name="Objeto 6"/>
          <p:cNvGraphicFramePr>
            <a:graphicFrameLocks noChangeAspect="1"/>
          </p:cNvGraphicFramePr>
          <p:nvPr/>
        </p:nvGraphicFramePr>
        <p:xfrm>
          <a:off x="685800" y="1916113"/>
          <a:ext cx="7735888" cy="3600450"/>
        </p:xfrm>
        <a:graphic>
          <a:graphicData uri="http://schemas.openxmlformats.org/presentationml/2006/ole">
            <mc:AlternateContent xmlns:mc="http://schemas.openxmlformats.org/markup-compatibility/2006">
              <mc:Choice xmlns:v="urn:schemas-microsoft-com:vml" Requires="v">
                <p:oleObj spid="_x0000_s4153" name="Planilha" r:id="rId6" imgW="5752980" imgH="2676391" progId="Excel.Sheet.12">
                  <p:embed/>
                </p:oleObj>
              </mc:Choice>
              <mc:Fallback>
                <p:oleObj name="Planilha" r:id="rId6" imgW="5752980" imgH="2676391"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916113"/>
                        <a:ext cx="77358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34</a:t>
            </a:r>
          </a:p>
        </p:txBody>
      </p:sp>
    </p:spTree>
    <p:extLst>
      <p:ext uri="{BB962C8B-B14F-4D97-AF65-F5344CB8AC3E}">
        <p14:creationId xmlns:p14="http://schemas.microsoft.com/office/powerpoint/2010/main" val="35381414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hlinkClick r:id="rId4" tooltip="Abrir Portal TCU"/>
          </p:cNvPr>
          <p:cNvSpPr/>
          <p:nvPr/>
        </p:nvSpPr>
        <p:spPr>
          <a:xfrm>
            <a:off x="533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18435" name="Título 1"/>
          <p:cNvSpPr>
            <a:spLocks noGrp="1"/>
          </p:cNvSpPr>
          <p:nvPr>
            <p:ph type="title"/>
          </p:nvPr>
        </p:nvSpPr>
        <p:spPr>
          <a:xfrm>
            <a:off x="395288" y="692150"/>
            <a:ext cx="8229600" cy="1223963"/>
          </a:xfrm>
        </p:spPr>
        <p:txBody>
          <a:bodyPr/>
          <a:lstStyle/>
          <a:p>
            <a:r>
              <a:rPr lang="pt-BR" altLang="pt-BR" sz="3200" b="1" smtClean="0">
                <a:solidFill>
                  <a:schemeClr val="bg1">
                    <a:lumMod val="50000"/>
                  </a:schemeClr>
                </a:solidFill>
                <a:latin typeface="Arial" panose="020B0604020202020204" pitchFamily="34" charset="0"/>
                <a:cs typeface="Arial" panose="020B0604020202020204" pitchFamily="34" charset="0"/>
              </a:rPr>
              <a:t> Expectativas para 2016</a:t>
            </a:r>
          </a:p>
        </p:txBody>
      </p:sp>
      <p:graphicFrame>
        <p:nvGraphicFramePr>
          <p:cNvPr id="18436" name="Objeto 5"/>
          <p:cNvGraphicFramePr>
            <a:graphicFrameLocks noChangeAspect="1"/>
          </p:cNvGraphicFramePr>
          <p:nvPr/>
        </p:nvGraphicFramePr>
        <p:xfrm>
          <a:off x="533400" y="2060575"/>
          <a:ext cx="8180388" cy="3638550"/>
        </p:xfrm>
        <a:graphic>
          <a:graphicData uri="http://schemas.openxmlformats.org/presentationml/2006/ole">
            <mc:AlternateContent xmlns:mc="http://schemas.openxmlformats.org/markup-compatibility/2006">
              <mc:Choice xmlns:v="urn:schemas-microsoft-com:vml" Requires="v">
                <p:oleObj spid="_x0000_s5177" name="Planilha" r:id="rId6" imgW="6524557" imgH="2695485" progId="Excel.Sheet.12">
                  <p:embed/>
                </p:oleObj>
              </mc:Choice>
              <mc:Fallback>
                <p:oleObj name="Planilha" r:id="rId6" imgW="6524557" imgH="2695485"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060575"/>
                        <a:ext cx="8180388"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3</a:t>
            </a:r>
            <a:r>
              <a:rPr lang="es-MX" sz="1600" b="1" dirty="0">
                <a:solidFill>
                  <a:schemeClr val="bg1"/>
                </a:solidFill>
              </a:rPr>
              <a:t>5</a:t>
            </a:r>
            <a:endParaRPr lang="es-MX" sz="1600" b="1" dirty="0" smtClean="0">
              <a:solidFill>
                <a:schemeClr val="bg1"/>
              </a:solidFill>
            </a:endParaRPr>
          </a:p>
        </p:txBody>
      </p:sp>
    </p:spTree>
    <p:extLst>
      <p:ext uri="{BB962C8B-B14F-4D97-AF65-F5344CB8AC3E}">
        <p14:creationId xmlns:p14="http://schemas.microsoft.com/office/powerpoint/2010/main" val="18788012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hlinkClick r:id="rId3" tooltip="Abrir Portal TCU"/>
          </p:cNvPr>
          <p:cNvSpPr/>
          <p:nvPr/>
        </p:nvSpPr>
        <p:spPr>
          <a:xfrm>
            <a:off x="533400" y="6562725"/>
            <a:ext cx="912813" cy="46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0483" name="Título 1"/>
          <p:cNvSpPr>
            <a:spLocks noGrp="1"/>
          </p:cNvSpPr>
          <p:nvPr>
            <p:ph type="title"/>
          </p:nvPr>
        </p:nvSpPr>
        <p:spPr>
          <a:xfrm>
            <a:off x="457200" y="750888"/>
            <a:ext cx="8229600" cy="863600"/>
          </a:xfrm>
        </p:spPr>
        <p:txBody>
          <a:bodyPr/>
          <a:lstStyle/>
          <a:p>
            <a:r>
              <a:rPr lang="pt-BR" altLang="pt-BR" sz="3200" b="1" dirty="0" smtClean="0">
                <a:solidFill>
                  <a:schemeClr val="bg1">
                    <a:lumMod val="50000"/>
                  </a:schemeClr>
                </a:solidFill>
                <a:latin typeface="Arial" panose="020B0604020202020204" pitchFamily="34" charset="0"/>
                <a:cs typeface="Arial" panose="020B0604020202020204" pitchFamily="34" charset="0"/>
              </a:rPr>
              <a:t>Agradecimentos e contatos</a:t>
            </a:r>
          </a:p>
        </p:txBody>
      </p:sp>
      <p:sp>
        <p:nvSpPr>
          <p:cNvPr id="2" name="Retângulo 1"/>
          <p:cNvSpPr/>
          <p:nvPr/>
        </p:nvSpPr>
        <p:spPr>
          <a:xfrm>
            <a:off x="684213" y="2060575"/>
            <a:ext cx="7775575" cy="2746375"/>
          </a:xfrm>
          <a:prstGeom prst="rect">
            <a:avLst/>
          </a:prstGeom>
          <a:solidFill>
            <a:schemeClr val="accent3">
              <a:lumMod val="20000"/>
              <a:lumOff val="80000"/>
            </a:schemeClr>
          </a:solidFill>
        </p:spPr>
        <p:txBody>
          <a:bodyPr>
            <a:spAutoFit/>
          </a:bodyPr>
          <a:lstStyle/>
          <a:p>
            <a:pPr>
              <a:lnSpc>
                <a:spcPct val="90000"/>
              </a:lnSpc>
              <a:buClr>
                <a:schemeClr val="tx2"/>
              </a:buClr>
              <a:buSzPct val="100000"/>
              <a:defRPr/>
            </a:pPr>
            <a:endParaRPr lang="pt-BR" sz="2400" dirty="0">
              <a:solidFill>
                <a:srgbClr val="006600"/>
              </a:solidFill>
              <a:latin typeface="Arial" charset="0"/>
              <a:cs typeface="Arial" charset="0"/>
            </a:endParaRPr>
          </a:p>
          <a:p>
            <a:pPr marL="342900" indent="-342900">
              <a:lnSpc>
                <a:spcPct val="90000"/>
              </a:lnSpc>
              <a:buClr>
                <a:srgbClr val="006600"/>
              </a:buClr>
              <a:buSzPct val="90000"/>
              <a:buFont typeface="Wingdings" panose="05000000000000000000" pitchFamily="2" charset="2"/>
              <a:buChar char="q"/>
              <a:defRPr/>
            </a:pPr>
            <a:r>
              <a:rPr lang="pt-BR" sz="2400" dirty="0">
                <a:solidFill>
                  <a:srgbClr val="006600"/>
                </a:solidFill>
                <a:latin typeface="Arial" charset="0"/>
                <a:cs typeface="Arial" charset="0"/>
              </a:rPr>
              <a:t>Nossos agradecimentos pelo espaço concedido!</a:t>
            </a:r>
          </a:p>
          <a:p>
            <a:pPr>
              <a:lnSpc>
                <a:spcPct val="90000"/>
              </a:lnSpc>
              <a:buClr>
                <a:srgbClr val="006600"/>
              </a:buClr>
              <a:buSzPct val="90000"/>
              <a:defRPr/>
            </a:pPr>
            <a:endParaRPr lang="pt-BR" sz="2400" dirty="0">
              <a:solidFill>
                <a:srgbClr val="006600"/>
              </a:solidFill>
              <a:latin typeface="Arial" charset="0"/>
              <a:cs typeface="Arial" charset="0"/>
            </a:endParaRPr>
          </a:p>
          <a:p>
            <a:pPr marL="342900" indent="-342900">
              <a:lnSpc>
                <a:spcPct val="90000"/>
              </a:lnSpc>
              <a:spcAft>
                <a:spcPts val="600"/>
              </a:spcAft>
              <a:buClr>
                <a:srgbClr val="006600"/>
              </a:buClr>
              <a:buSzPct val="90000"/>
              <a:buFont typeface="Wingdings" panose="05000000000000000000" pitchFamily="2" charset="2"/>
              <a:buChar char="q"/>
              <a:defRPr/>
            </a:pPr>
            <a:r>
              <a:rPr lang="pt-BR" sz="2400" dirty="0">
                <a:solidFill>
                  <a:srgbClr val="006600"/>
                </a:solidFill>
                <a:latin typeface="Arial" charset="0"/>
                <a:cs typeface="Arial" charset="0"/>
              </a:rPr>
              <a:t>Contatos com a Corregedoria do TCU-Brasil: </a:t>
            </a:r>
          </a:p>
          <a:p>
            <a:pPr>
              <a:lnSpc>
                <a:spcPct val="90000"/>
              </a:lnSpc>
              <a:buClr>
                <a:schemeClr val="tx2"/>
              </a:buClr>
              <a:buSzPct val="100000"/>
              <a:defRPr/>
            </a:pPr>
            <a:r>
              <a:rPr lang="pt-BR" sz="2400" dirty="0">
                <a:solidFill>
                  <a:srgbClr val="006600"/>
                </a:solidFill>
                <a:latin typeface="Arial" charset="0"/>
                <a:cs typeface="Arial" charset="0"/>
              </a:rPr>
              <a:t>    </a:t>
            </a:r>
            <a:r>
              <a:rPr lang="pt-BR" sz="2400" dirty="0" err="1">
                <a:solidFill>
                  <a:srgbClr val="006600"/>
                </a:solidFill>
                <a:latin typeface="Arial" charset="0"/>
                <a:cs typeface="Arial" charset="0"/>
              </a:rPr>
              <a:t>End</a:t>
            </a:r>
            <a:r>
              <a:rPr lang="pt-BR" sz="2400" dirty="0">
                <a:solidFill>
                  <a:srgbClr val="006600"/>
                </a:solidFill>
                <a:latin typeface="Arial" charset="0"/>
                <a:cs typeface="Arial" charset="0"/>
              </a:rPr>
              <a:t>: Edifício Sede – sala 283</a:t>
            </a:r>
          </a:p>
          <a:p>
            <a:pPr marL="285750" indent="-285750">
              <a:lnSpc>
                <a:spcPct val="90000"/>
              </a:lnSpc>
              <a:buClr>
                <a:schemeClr val="tx1"/>
              </a:buClr>
              <a:buSzPct val="50000"/>
              <a:buFont typeface="Wingdings" pitchFamily="2" charset="2"/>
              <a:buNone/>
              <a:defRPr/>
            </a:pPr>
            <a:r>
              <a:rPr lang="pt-BR" sz="2400" dirty="0">
                <a:solidFill>
                  <a:srgbClr val="006600"/>
                </a:solidFill>
                <a:latin typeface="Arial" charset="0"/>
                <a:cs typeface="Arial" charset="0"/>
              </a:rPr>
              <a:t>    </a:t>
            </a:r>
            <a:r>
              <a:rPr lang="pt-BR" sz="2400" dirty="0" err="1">
                <a:solidFill>
                  <a:srgbClr val="006600"/>
                </a:solidFill>
                <a:latin typeface="Arial" charset="0"/>
                <a:cs typeface="Arial" charset="0"/>
              </a:rPr>
              <a:t>Tel</a:t>
            </a:r>
            <a:r>
              <a:rPr lang="pt-BR" sz="2400" dirty="0">
                <a:solidFill>
                  <a:srgbClr val="006600"/>
                </a:solidFill>
                <a:latin typeface="Arial" charset="0"/>
                <a:cs typeface="Arial" charset="0"/>
              </a:rPr>
              <a:t>: 55 (61) 3316-7842 e 3316-7408             </a:t>
            </a:r>
          </a:p>
          <a:p>
            <a:pPr marL="285750" indent="-285750">
              <a:lnSpc>
                <a:spcPct val="90000"/>
              </a:lnSpc>
              <a:buClr>
                <a:schemeClr val="tx1"/>
              </a:buClr>
              <a:buSzPct val="50000"/>
              <a:buFont typeface="Wingdings" pitchFamily="2" charset="2"/>
              <a:buNone/>
              <a:defRPr/>
            </a:pPr>
            <a:r>
              <a:rPr lang="pt-BR" sz="2400" dirty="0">
                <a:solidFill>
                  <a:srgbClr val="006600"/>
                </a:solidFill>
                <a:latin typeface="Arial" charset="0"/>
                <a:cs typeface="Arial" charset="0"/>
              </a:rPr>
              <a:t>	 E-mail: corregedoria@tcu.gov.br; renatok@tcu.gov.br</a:t>
            </a:r>
          </a:p>
          <a:p>
            <a:pPr marL="285750" indent="-285750">
              <a:lnSpc>
                <a:spcPct val="90000"/>
              </a:lnSpc>
              <a:buClr>
                <a:schemeClr val="tx1"/>
              </a:buClr>
              <a:buSzPct val="50000"/>
              <a:buFont typeface="Wingdings" pitchFamily="2" charset="2"/>
              <a:buNone/>
              <a:defRPr/>
            </a:pPr>
            <a:endParaRPr lang="pt-BR" dirty="0">
              <a:solidFill>
                <a:srgbClr val="006600"/>
              </a:solidFill>
              <a:latin typeface="Arial" charset="0"/>
              <a:cs typeface="Arial" charset="0"/>
            </a:endParaRPr>
          </a:p>
        </p:txBody>
      </p:sp>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3</a:t>
            </a:r>
            <a:r>
              <a:rPr lang="es-MX" sz="1600" b="1" dirty="0">
                <a:solidFill>
                  <a:schemeClr val="bg1"/>
                </a:solidFill>
              </a:rPr>
              <a:t>6</a:t>
            </a:r>
            <a:endParaRPr lang="es-MX" sz="1600" b="1" dirty="0" smtClean="0">
              <a:solidFill>
                <a:schemeClr val="bg1"/>
              </a:solidFill>
            </a:endParaRPr>
          </a:p>
        </p:txBody>
      </p:sp>
      <p:sp>
        <p:nvSpPr>
          <p:cNvPr id="6" name="Botón de acción: Inicio 5">
            <a:hlinkClick r:id="rId4" action="ppaction://hlinksldjump" highlightClick="1"/>
          </p:cNvPr>
          <p:cNvSpPr/>
          <p:nvPr/>
        </p:nvSpPr>
        <p:spPr>
          <a:xfrm>
            <a:off x="107504" y="6309320"/>
            <a:ext cx="432048" cy="342037"/>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36982522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xfrm>
            <a:off x="108062" y="1673374"/>
            <a:ext cx="6983660" cy="2187674"/>
          </a:xfrm>
        </p:spPr>
        <p:txBody>
          <a:bodyPr>
            <a:normAutofit/>
          </a:bodyPr>
          <a:lstStyle/>
          <a:p>
            <a:r>
              <a:rPr lang="es-MX" sz="2800" i="1" dirty="0"/>
              <a:t>Autoevaluación de integridad en instituciones del sector público chileno</a:t>
            </a:r>
            <a:endParaRPr lang="pt-BR" sz="2800" i="1" dirty="0"/>
          </a:p>
        </p:txBody>
      </p:sp>
      <p:sp>
        <p:nvSpPr>
          <p:cNvPr id="6" name="2 Subtítulo"/>
          <p:cNvSpPr>
            <a:spLocks noGrp="1"/>
          </p:cNvSpPr>
          <p:nvPr>
            <p:ph type="subTitle" idx="1"/>
          </p:nvPr>
        </p:nvSpPr>
        <p:spPr>
          <a:xfrm>
            <a:off x="0" y="3861048"/>
            <a:ext cx="6804248" cy="838944"/>
          </a:xfrm>
        </p:spPr>
        <p:txBody>
          <a:bodyPr>
            <a:noAutofit/>
          </a:bodyPr>
          <a:lstStyle/>
          <a:p>
            <a:r>
              <a:rPr lang="en-US" sz="2000" dirty="0" smtClean="0"/>
              <a:t>Sr. Osvaldo Rudloff</a:t>
            </a:r>
            <a:endParaRPr lang="en-US" sz="2000" dirty="0"/>
          </a:p>
          <a:p>
            <a:r>
              <a:rPr lang="es-MX" sz="2000" dirty="0" smtClean="0"/>
              <a:t>Contraloría General de la República (CGR) de Chile</a:t>
            </a:r>
            <a:endParaRPr lang="en-US" sz="2000" dirty="0"/>
          </a:p>
        </p:txBody>
      </p:sp>
      <p:pic>
        <p:nvPicPr>
          <p:cNvPr id="5" name="Picture 2" descr="https://upload.wikimedia.org/wikipedia/commons/thumb/0/07/Contraloria_General_de_la_Republica_de_Chile.png/250px-Contraloria_General_de_la_Republica_de_Chi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869160"/>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7156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3728" y="548680"/>
            <a:ext cx="5040560" cy="864096"/>
          </a:xfrm>
        </p:spPr>
        <p:txBody>
          <a:bodyPr/>
          <a:lstStyle/>
          <a:p>
            <a:r>
              <a:rPr lang="pt-BR" altLang="pt-BR" b="1" dirty="0" err="1" smtClean="0">
                <a:solidFill>
                  <a:schemeClr val="bg1">
                    <a:lumMod val="50000"/>
                  </a:schemeClr>
                </a:solidFill>
                <a:latin typeface="Arial" panose="020B0604020202020204" pitchFamily="34" charset="0"/>
                <a:cs typeface="Arial" panose="020B0604020202020204" pitchFamily="34" charset="0"/>
              </a:rPr>
              <a:t>Ideas</a:t>
            </a:r>
            <a:r>
              <a:rPr lang="pt-BR" altLang="pt-BR" b="1" dirty="0" smtClean="0">
                <a:solidFill>
                  <a:schemeClr val="bg1">
                    <a:lumMod val="50000"/>
                  </a:schemeClr>
                </a:solidFill>
                <a:latin typeface="Arial" panose="020B0604020202020204" pitchFamily="34" charset="0"/>
                <a:cs typeface="Arial" panose="020B0604020202020204" pitchFamily="34" charset="0"/>
              </a:rPr>
              <a:t> </a:t>
            </a:r>
            <a:r>
              <a:rPr lang="pt-BR" altLang="pt-BR" b="1" dirty="0" err="1" smtClean="0">
                <a:solidFill>
                  <a:schemeClr val="bg1">
                    <a:lumMod val="50000"/>
                  </a:schemeClr>
                </a:solidFill>
                <a:latin typeface="Arial" panose="020B0604020202020204" pitchFamily="34" charset="0"/>
                <a:cs typeface="Arial" panose="020B0604020202020204" pitchFamily="34" charset="0"/>
              </a:rPr>
              <a:t>generales</a:t>
            </a:r>
            <a:endParaRPr lang="es-MX" dirty="0"/>
          </a:p>
        </p:txBody>
      </p:sp>
      <p:graphicFrame>
        <p:nvGraphicFramePr>
          <p:cNvPr id="7" name="Diagrama 6"/>
          <p:cNvGraphicFramePr/>
          <p:nvPr>
            <p:extLst>
              <p:ext uri="{D42A27DB-BD31-4B8C-83A1-F6EECF244321}">
                <p14:modId xmlns:p14="http://schemas.microsoft.com/office/powerpoint/2010/main" val="2725069891"/>
              </p:ext>
            </p:extLst>
          </p:nvPr>
        </p:nvGraphicFramePr>
        <p:xfrm>
          <a:off x="539552" y="1425942"/>
          <a:ext cx="820891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38</a:t>
            </a:r>
          </a:p>
        </p:txBody>
      </p:sp>
    </p:spTree>
    <p:extLst>
      <p:ext uri="{BB962C8B-B14F-4D97-AF65-F5344CB8AC3E}">
        <p14:creationId xmlns:p14="http://schemas.microsoft.com/office/powerpoint/2010/main" val="3066043563"/>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3728" y="548680"/>
            <a:ext cx="5040560" cy="864096"/>
          </a:xfrm>
        </p:spPr>
        <p:txBody>
          <a:bodyPr/>
          <a:lstStyle/>
          <a:p>
            <a:r>
              <a:rPr lang="pt-BR" altLang="pt-BR" b="1" dirty="0" smtClean="0">
                <a:solidFill>
                  <a:schemeClr val="bg1">
                    <a:lumMod val="50000"/>
                  </a:schemeClr>
                </a:solidFill>
                <a:latin typeface="Arial" panose="020B0604020202020204" pitchFamily="34" charset="0"/>
                <a:cs typeface="Arial" panose="020B0604020202020204" pitchFamily="34" charset="0"/>
              </a:rPr>
              <a:t>Contexto</a:t>
            </a:r>
            <a:endParaRPr lang="es-MX" dirty="0"/>
          </a:p>
        </p:txBody>
      </p:sp>
      <p:sp>
        <p:nvSpPr>
          <p:cNvPr id="4" name="Marcador de texto 1"/>
          <p:cNvSpPr txBox="1">
            <a:spLocks/>
          </p:cNvSpPr>
          <p:nvPr/>
        </p:nvSpPr>
        <p:spPr>
          <a:xfrm>
            <a:off x="577628" y="1860928"/>
            <a:ext cx="8358717" cy="225320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Clr>
                <a:schemeClr val="accent6"/>
              </a:buClr>
              <a:buFont typeface="Arial"/>
              <a:buChar char="•"/>
            </a:pPr>
            <a:r>
              <a:rPr lang="es-CL" sz="4400" b="1" dirty="0" smtClean="0">
                <a:solidFill>
                  <a:srgbClr val="3366FF"/>
                </a:solidFill>
              </a:rPr>
              <a:t>UNCAC</a:t>
            </a:r>
          </a:p>
          <a:p>
            <a:pPr marL="285750" indent="-285750">
              <a:buClr>
                <a:schemeClr val="accent6"/>
              </a:buClr>
              <a:buFont typeface="Arial"/>
              <a:buChar char="•"/>
            </a:pPr>
            <a:endParaRPr lang="es-CL" sz="4400" b="1" dirty="0" smtClean="0">
              <a:solidFill>
                <a:srgbClr val="3366FF"/>
              </a:solidFill>
            </a:endParaRPr>
          </a:p>
          <a:p>
            <a:pPr marL="285750" indent="-285750">
              <a:spcBef>
                <a:spcPts val="0"/>
              </a:spcBef>
              <a:buClr>
                <a:schemeClr val="accent6"/>
              </a:buClr>
              <a:buFont typeface="Arial"/>
              <a:buChar char="•"/>
              <a:defRPr/>
            </a:pPr>
            <a:r>
              <a:rPr lang="es-CL" sz="4400" b="1" dirty="0" smtClean="0">
                <a:solidFill>
                  <a:srgbClr val="3366FF"/>
                </a:solidFill>
              </a:rPr>
              <a:t>Voluntarios</a:t>
            </a:r>
            <a:endParaRPr lang="es-CL" sz="4000" b="1" dirty="0" smtClean="0">
              <a:solidFill>
                <a:srgbClr val="3366FF"/>
              </a:solidFill>
            </a:endParaRPr>
          </a:p>
        </p:txBody>
      </p:sp>
      <p:pic>
        <p:nvPicPr>
          <p:cNvPr id="5" name="Imagen 4" descr="Captura de pantalla 2015-06-12 a la(s) 16.00.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18" y="4221089"/>
            <a:ext cx="4416896" cy="920837"/>
          </a:xfrm>
          <a:prstGeom prst="rect">
            <a:avLst/>
          </a:prstGeom>
        </p:spPr>
      </p:pic>
      <p:pic>
        <p:nvPicPr>
          <p:cNvPr id="6" name="Imagen 5" descr="cplt.jpg"/>
          <p:cNvPicPr>
            <a:picLocks noChangeAspect="1"/>
          </p:cNvPicPr>
          <p:nvPr/>
        </p:nvPicPr>
        <p:blipFill rotWithShape="1">
          <a:blip r:embed="rId3">
            <a:extLst>
              <a:ext uri="{28A0092B-C50C-407E-A947-70E740481C1C}">
                <a14:useLocalDpi xmlns:a14="http://schemas.microsoft.com/office/drawing/2010/main" val="0"/>
              </a:ext>
            </a:extLst>
          </a:blip>
          <a:srcRect t="11095"/>
          <a:stretch/>
        </p:blipFill>
        <p:spPr>
          <a:xfrm>
            <a:off x="5220072" y="4221088"/>
            <a:ext cx="3176111" cy="1052757"/>
          </a:xfrm>
          <a:prstGeom prst="rect">
            <a:avLst/>
          </a:prstGeom>
        </p:spPr>
      </p:pic>
      <p:sp>
        <p:nvSpPr>
          <p:cNvPr id="7"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3</a:t>
            </a:r>
            <a:r>
              <a:rPr lang="es-MX" sz="1600" b="1" dirty="0">
                <a:solidFill>
                  <a:schemeClr val="bg1"/>
                </a:solidFill>
              </a:rPr>
              <a:t>9</a:t>
            </a:r>
            <a:endParaRPr lang="es-MX" sz="1600" b="1" dirty="0" smtClean="0">
              <a:solidFill>
                <a:schemeClr val="bg1"/>
              </a:solidFill>
            </a:endParaRPr>
          </a:p>
        </p:txBody>
      </p:sp>
    </p:spTree>
    <p:extLst>
      <p:ext uri="{BB962C8B-B14F-4D97-AF65-F5344CB8AC3E}">
        <p14:creationId xmlns:p14="http://schemas.microsoft.com/office/powerpoint/2010/main" val="36727381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692696"/>
            <a:ext cx="8229600" cy="1080120"/>
          </a:xfrm>
        </p:spPr>
        <p:txBody>
          <a:bodyPr/>
          <a:lstStyle/>
          <a:p>
            <a:r>
              <a:rPr lang="es-MX" b="1" dirty="0" smtClean="0">
                <a:solidFill>
                  <a:schemeClr val="bg1">
                    <a:lumMod val="50000"/>
                  </a:schemeClr>
                </a:solidFill>
              </a:rPr>
              <a:t>La integridad en el sector público</a:t>
            </a:r>
            <a:endParaRPr lang="es-MX" b="1" dirty="0">
              <a:solidFill>
                <a:schemeClr val="bg1">
                  <a:lumMod val="50000"/>
                </a:schemeClr>
              </a:solidFill>
            </a:endParaRPr>
          </a:p>
        </p:txBody>
      </p:sp>
      <p:graphicFrame>
        <p:nvGraphicFramePr>
          <p:cNvPr id="5" name="Diagrama 4"/>
          <p:cNvGraphicFramePr/>
          <p:nvPr>
            <p:extLst>
              <p:ext uri="{D42A27DB-BD31-4B8C-83A1-F6EECF244321}">
                <p14:modId xmlns:p14="http://schemas.microsoft.com/office/powerpoint/2010/main" val="192863421"/>
              </p:ext>
            </p:extLst>
          </p:nvPr>
        </p:nvGraphicFramePr>
        <p:xfrm>
          <a:off x="827584" y="1628800"/>
          <a:ext cx="779755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a:t>
            </a:r>
            <a:r>
              <a:rPr lang="es-MX" sz="1600" b="1" dirty="0">
                <a:solidFill>
                  <a:schemeClr val="bg1"/>
                </a:solidFill>
              </a:rPr>
              <a:t>4</a:t>
            </a:r>
            <a:endParaRPr lang="es-MX" sz="1600" b="1" dirty="0" smtClean="0">
              <a:solidFill>
                <a:schemeClr val="bg1"/>
              </a:solidFill>
            </a:endParaRPr>
          </a:p>
        </p:txBody>
      </p:sp>
    </p:spTree>
    <p:extLst>
      <p:ext uri="{BB962C8B-B14F-4D97-AF65-F5344CB8AC3E}">
        <p14:creationId xmlns:p14="http://schemas.microsoft.com/office/powerpoint/2010/main" val="30613724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5696" y="476672"/>
            <a:ext cx="5040560" cy="864096"/>
          </a:xfrm>
        </p:spPr>
        <p:txBody>
          <a:bodyPr/>
          <a:lstStyle/>
          <a:p>
            <a:r>
              <a:rPr lang="pt-BR" altLang="pt-BR" b="1" dirty="0" smtClean="0">
                <a:solidFill>
                  <a:schemeClr val="bg1">
                    <a:lumMod val="50000"/>
                  </a:schemeClr>
                </a:solidFill>
                <a:latin typeface="Arial" panose="020B0604020202020204" pitchFamily="34" charset="0"/>
                <a:cs typeface="Arial" panose="020B0604020202020204" pitchFamily="34" charset="0"/>
              </a:rPr>
              <a:t>Fases</a:t>
            </a:r>
            <a:endParaRPr lang="es-MX" dirty="0"/>
          </a:p>
        </p:txBody>
      </p:sp>
      <p:graphicFrame>
        <p:nvGraphicFramePr>
          <p:cNvPr id="7" name="4 Diagrama"/>
          <p:cNvGraphicFramePr/>
          <p:nvPr>
            <p:extLst>
              <p:ext uri="{D42A27DB-BD31-4B8C-83A1-F6EECF244321}">
                <p14:modId xmlns:p14="http://schemas.microsoft.com/office/powerpoint/2010/main" val="3437443131"/>
              </p:ext>
            </p:extLst>
          </p:nvPr>
        </p:nvGraphicFramePr>
        <p:xfrm>
          <a:off x="323528" y="1556792"/>
          <a:ext cx="8412394" cy="4255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40</a:t>
            </a:r>
          </a:p>
        </p:txBody>
      </p:sp>
    </p:spTree>
    <p:extLst>
      <p:ext uri="{BB962C8B-B14F-4D97-AF65-F5344CB8AC3E}">
        <p14:creationId xmlns:p14="http://schemas.microsoft.com/office/powerpoint/2010/main" val="3400428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764704"/>
            <a:ext cx="6272455" cy="864096"/>
          </a:xfrm>
        </p:spPr>
        <p:txBody>
          <a:bodyPr/>
          <a:lstStyle/>
          <a:p>
            <a:r>
              <a:rPr lang="pt-BR" altLang="pt-BR" b="1" dirty="0">
                <a:solidFill>
                  <a:schemeClr val="bg1">
                    <a:lumMod val="50000"/>
                  </a:schemeClr>
                </a:solidFill>
                <a:latin typeface="Arial" panose="020B0604020202020204" pitchFamily="34" charset="0"/>
                <a:cs typeface="Arial" panose="020B0604020202020204" pitchFamily="34" charset="0"/>
              </a:rPr>
              <a:t>Conceptos orientadores</a:t>
            </a:r>
            <a:endParaRPr lang="es-MX" dirty="0"/>
          </a:p>
        </p:txBody>
      </p:sp>
      <p:graphicFrame>
        <p:nvGraphicFramePr>
          <p:cNvPr id="7" name="Diagrama 6"/>
          <p:cNvGraphicFramePr/>
          <p:nvPr>
            <p:extLst>
              <p:ext uri="{D42A27DB-BD31-4B8C-83A1-F6EECF244321}">
                <p14:modId xmlns:p14="http://schemas.microsoft.com/office/powerpoint/2010/main" val="3466715267"/>
              </p:ext>
            </p:extLst>
          </p:nvPr>
        </p:nvGraphicFramePr>
        <p:xfrm>
          <a:off x="194458" y="1484784"/>
          <a:ext cx="8722805" cy="4410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41</a:t>
            </a:r>
          </a:p>
        </p:txBody>
      </p:sp>
    </p:spTree>
    <p:extLst>
      <p:ext uri="{BB962C8B-B14F-4D97-AF65-F5344CB8AC3E}">
        <p14:creationId xmlns:p14="http://schemas.microsoft.com/office/powerpoint/2010/main" val="497731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5736" y="404664"/>
            <a:ext cx="5112568" cy="648072"/>
          </a:xfrm>
        </p:spPr>
        <p:txBody>
          <a:bodyPr/>
          <a:lstStyle/>
          <a:p>
            <a:r>
              <a:rPr lang="pt-BR" altLang="pt-BR" sz="3200" b="1" dirty="0" err="1" smtClean="0">
                <a:solidFill>
                  <a:schemeClr val="bg1">
                    <a:lumMod val="50000"/>
                  </a:schemeClr>
                </a:solidFill>
                <a:latin typeface="Arial" panose="020B0604020202020204" pitchFamily="34" charset="0"/>
                <a:cs typeface="Arial" panose="020B0604020202020204" pitchFamily="34" charset="0"/>
              </a:rPr>
              <a:t>Detalles</a:t>
            </a:r>
            <a:r>
              <a:rPr lang="pt-BR" altLang="pt-BR" sz="3200" b="1" dirty="0" smtClean="0">
                <a:solidFill>
                  <a:schemeClr val="bg1">
                    <a:lumMod val="50000"/>
                  </a:schemeClr>
                </a:solidFill>
                <a:latin typeface="Arial" panose="020B0604020202020204" pitchFamily="34" charset="0"/>
                <a:cs typeface="Arial" panose="020B0604020202020204" pitchFamily="34" charset="0"/>
              </a:rPr>
              <a:t> </a:t>
            </a:r>
            <a:r>
              <a:rPr lang="pt-BR" altLang="pt-BR" sz="3200" b="1" dirty="0" err="1" smtClean="0">
                <a:solidFill>
                  <a:schemeClr val="bg1">
                    <a:lumMod val="50000"/>
                  </a:schemeClr>
                </a:solidFill>
                <a:latin typeface="Arial" panose="020B0604020202020204" pitchFamily="34" charset="0"/>
                <a:cs typeface="Arial" panose="020B0604020202020204" pitchFamily="34" charset="0"/>
              </a:rPr>
              <a:t>implementación</a:t>
            </a:r>
            <a:endParaRPr lang="es-MX" sz="3200" dirty="0"/>
          </a:p>
        </p:txBody>
      </p:sp>
      <p:graphicFrame>
        <p:nvGraphicFramePr>
          <p:cNvPr id="4" name="Tabla 3"/>
          <p:cNvGraphicFramePr>
            <a:graphicFrameLocks noGrp="1"/>
          </p:cNvGraphicFramePr>
          <p:nvPr>
            <p:extLst>
              <p:ext uri="{D42A27DB-BD31-4B8C-83A1-F6EECF244321}">
                <p14:modId xmlns:p14="http://schemas.microsoft.com/office/powerpoint/2010/main" val="3310176425"/>
              </p:ext>
            </p:extLst>
          </p:nvPr>
        </p:nvGraphicFramePr>
        <p:xfrm>
          <a:off x="95588" y="1187945"/>
          <a:ext cx="9048412" cy="5113105"/>
        </p:xfrm>
        <a:graphic>
          <a:graphicData uri="http://schemas.openxmlformats.org/drawingml/2006/table">
            <a:tbl>
              <a:tblPr firstRow="1" bandRow="1">
                <a:tableStyleId>{5C22544A-7EE6-4342-B048-85BDC9FD1C3A}</a:tableStyleId>
              </a:tblPr>
              <a:tblGrid>
                <a:gridCol w="1996170"/>
                <a:gridCol w="3288471"/>
                <a:gridCol w="3763771"/>
              </a:tblGrid>
              <a:tr h="774251">
                <a:tc>
                  <a:txBody>
                    <a:bodyPr/>
                    <a:lstStyle/>
                    <a:p>
                      <a:endParaRPr lang="es-CL" sz="1400" dirty="0"/>
                    </a:p>
                  </a:txBody>
                  <a:tcPr/>
                </a:tc>
                <a:tc>
                  <a:txBody>
                    <a:bodyPr/>
                    <a:lstStyle/>
                    <a:p>
                      <a:pPr algn="ctr"/>
                      <a:endParaRPr lang="es-CL" sz="2000" dirty="0"/>
                    </a:p>
                  </a:txBody>
                  <a:tcPr anchor="ctr"/>
                </a:tc>
                <a:tc>
                  <a:txBody>
                    <a:bodyPr/>
                    <a:lstStyle/>
                    <a:p>
                      <a:pPr algn="ctr"/>
                      <a:r>
                        <a:rPr lang="es-CL" sz="2000" dirty="0" smtClean="0"/>
                        <a:t>Chile Compra</a:t>
                      </a:r>
                      <a:endParaRPr lang="es-CL" sz="2000" dirty="0"/>
                    </a:p>
                  </a:txBody>
                  <a:tcPr anchor="ctr"/>
                </a:tc>
              </a:tr>
              <a:tr h="908904">
                <a:tc>
                  <a:txBody>
                    <a:bodyPr/>
                    <a:lstStyle/>
                    <a:p>
                      <a:r>
                        <a:rPr lang="es-CL" sz="2400" dirty="0" smtClean="0">
                          <a:solidFill>
                            <a:schemeClr val="accent6"/>
                          </a:solidFill>
                        </a:rPr>
                        <a:t>Nº participantes</a:t>
                      </a:r>
                      <a:endParaRPr lang="es-CL" sz="2400" dirty="0">
                        <a:solidFill>
                          <a:schemeClr val="accent6"/>
                        </a:solidFill>
                      </a:endParaRPr>
                    </a:p>
                  </a:txBody>
                  <a:tcPr/>
                </a:tc>
                <a:tc>
                  <a:txBody>
                    <a:bodyPr/>
                    <a:lstStyle/>
                    <a:p>
                      <a:pPr algn="ctr"/>
                      <a:r>
                        <a:rPr lang="es-CL" sz="2400" dirty="0" smtClean="0">
                          <a:solidFill>
                            <a:srgbClr val="3366FF"/>
                          </a:solidFill>
                        </a:rPr>
                        <a:t>12 funcionarios</a:t>
                      </a:r>
                      <a:endParaRPr lang="es-CL" sz="2400" dirty="0">
                        <a:solidFill>
                          <a:srgbClr val="3366FF"/>
                        </a:solidFill>
                      </a:endParaRPr>
                    </a:p>
                  </a:txBody>
                  <a:tcPr anchor="ctr"/>
                </a:tc>
                <a:tc>
                  <a:txBody>
                    <a:bodyPr/>
                    <a:lstStyle/>
                    <a:p>
                      <a:pPr algn="ctr"/>
                      <a:r>
                        <a:rPr lang="es-CL" sz="2400" dirty="0" smtClean="0">
                          <a:solidFill>
                            <a:srgbClr val="3366FF"/>
                          </a:solidFill>
                        </a:rPr>
                        <a:t>15 funcionarios</a:t>
                      </a:r>
                      <a:endParaRPr lang="es-CL" sz="2400" dirty="0">
                        <a:solidFill>
                          <a:srgbClr val="3366FF"/>
                        </a:solidFill>
                      </a:endParaRPr>
                    </a:p>
                  </a:txBody>
                  <a:tcPr anchor="ctr"/>
                </a:tc>
              </a:tr>
              <a:tr h="504947">
                <a:tc>
                  <a:txBody>
                    <a:bodyPr/>
                    <a:lstStyle/>
                    <a:p>
                      <a:r>
                        <a:rPr lang="es-CL" sz="2400" dirty="0" smtClean="0">
                          <a:solidFill>
                            <a:schemeClr val="accent6"/>
                          </a:solidFill>
                        </a:rPr>
                        <a:t>Fecha taller</a:t>
                      </a:r>
                      <a:endParaRPr lang="es-CL" sz="2400" dirty="0">
                        <a:solidFill>
                          <a:schemeClr val="accent6"/>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L" sz="2400" dirty="0" smtClean="0">
                          <a:solidFill>
                            <a:srgbClr val="3366FF"/>
                          </a:solidFill>
                        </a:rPr>
                        <a:t>25 y 26 de junio</a:t>
                      </a:r>
                    </a:p>
                  </a:txBody>
                  <a:tcPr anchor="ctr"/>
                </a:tc>
                <a:tc>
                  <a:txBody>
                    <a:bodyPr/>
                    <a:lstStyle/>
                    <a:p>
                      <a:pPr algn="ctr"/>
                      <a:r>
                        <a:rPr lang="es-CL" sz="2400" dirty="0" smtClean="0">
                          <a:solidFill>
                            <a:srgbClr val="3366FF"/>
                          </a:solidFill>
                        </a:rPr>
                        <a:t>30 de junio y 1 de julio</a:t>
                      </a:r>
                      <a:endParaRPr lang="es-CL" sz="2400" dirty="0">
                        <a:solidFill>
                          <a:srgbClr val="3366FF"/>
                        </a:solidFill>
                      </a:endParaRPr>
                    </a:p>
                  </a:txBody>
                  <a:tcPr anchor="ctr"/>
                </a:tc>
              </a:tr>
              <a:tr h="913323">
                <a:tc>
                  <a:txBody>
                    <a:bodyPr/>
                    <a:lstStyle/>
                    <a:p>
                      <a:r>
                        <a:rPr lang="es-CL" sz="2400" dirty="0" smtClean="0">
                          <a:solidFill>
                            <a:schemeClr val="accent6"/>
                          </a:solidFill>
                        </a:rPr>
                        <a:t>Fecha</a:t>
                      </a:r>
                      <a:r>
                        <a:rPr lang="es-CL" sz="2400" baseline="0" dirty="0" smtClean="0">
                          <a:solidFill>
                            <a:schemeClr val="accent6"/>
                          </a:solidFill>
                        </a:rPr>
                        <a:t> informe final</a:t>
                      </a:r>
                      <a:endParaRPr lang="es-CL" sz="2400" dirty="0">
                        <a:solidFill>
                          <a:schemeClr val="accent6"/>
                        </a:solidFill>
                      </a:endParaRPr>
                    </a:p>
                  </a:txBody>
                  <a:tcPr/>
                </a:tc>
                <a:tc>
                  <a:txBody>
                    <a:bodyPr/>
                    <a:lstStyle/>
                    <a:p>
                      <a:pPr algn="ctr"/>
                      <a:r>
                        <a:rPr lang="es-CL" sz="2400" dirty="0" smtClean="0">
                          <a:solidFill>
                            <a:srgbClr val="3366FF"/>
                          </a:solidFill>
                        </a:rPr>
                        <a:t>2 de julio</a:t>
                      </a:r>
                      <a:endParaRPr lang="es-CL" sz="2400" dirty="0">
                        <a:solidFill>
                          <a:srgbClr val="3366FF"/>
                        </a:solidFill>
                      </a:endParaRPr>
                    </a:p>
                  </a:txBody>
                  <a:tcPr anchor="ctr"/>
                </a:tc>
                <a:tc>
                  <a:txBody>
                    <a:bodyPr/>
                    <a:lstStyle/>
                    <a:p>
                      <a:pPr algn="ctr"/>
                      <a:r>
                        <a:rPr lang="es-CL" sz="2400" dirty="0" smtClean="0">
                          <a:solidFill>
                            <a:srgbClr val="3366FF"/>
                          </a:solidFill>
                        </a:rPr>
                        <a:t>9 de julio</a:t>
                      </a:r>
                      <a:endParaRPr lang="es-CL" sz="2400" dirty="0">
                        <a:solidFill>
                          <a:srgbClr val="3366FF"/>
                        </a:solidFill>
                      </a:endParaRPr>
                    </a:p>
                  </a:txBody>
                  <a:tcPr anchor="ctr"/>
                </a:tc>
              </a:tr>
              <a:tr h="1987550">
                <a:tc>
                  <a:txBody>
                    <a:bodyPr/>
                    <a:lstStyle/>
                    <a:p>
                      <a:r>
                        <a:rPr lang="es-CL" sz="2400" dirty="0" smtClean="0">
                          <a:solidFill>
                            <a:schemeClr val="accent6"/>
                          </a:solidFill>
                        </a:rPr>
                        <a:t>Alta dirección presente</a:t>
                      </a:r>
                      <a:r>
                        <a:rPr lang="es-CL" sz="2400" baseline="0" dirty="0" smtClean="0">
                          <a:solidFill>
                            <a:schemeClr val="accent6"/>
                          </a:solidFill>
                        </a:rPr>
                        <a:t> en informe final</a:t>
                      </a:r>
                      <a:r>
                        <a:rPr lang="es-CL" sz="2400" dirty="0" smtClean="0">
                          <a:solidFill>
                            <a:schemeClr val="accent6"/>
                          </a:solidFill>
                        </a:rPr>
                        <a:t> </a:t>
                      </a:r>
                      <a:endParaRPr lang="es-CL" sz="2400" dirty="0">
                        <a:solidFill>
                          <a:schemeClr val="accent6"/>
                        </a:solidFill>
                      </a:endParaRPr>
                    </a:p>
                  </a:txBody>
                  <a:tcPr/>
                </a:tc>
                <a:tc>
                  <a:txBody>
                    <a:bodyPr/>
                    <a:lstStyle/>
                    <a:p>
                      <a:pPr marL="285750" indent="-285750">
                        <a:buFont typeface="Arial" panose="020B0604020202020204" pitchFamily="34" charset="0"/>
                        <a:buChar char="•"/>
                      </a:pPr>
                      <a:r>
                        <a:rPr lang="es-CL" sz="2100" baseline="0" dirty="0" smtClean="0">
                          <a:solidFill>
                            <a:srgbClr val="3366FF"/>
                          </a:solidFill>
                        </a:rPr>
                        <a:t>Directora Fiscalización.</a:t>
                      </a:r>
                    </a:p>
                    <a:p>
                      <a:pPr marL="285750" indent="-285750">
                        <a:buFont typeface="Arial" panose="020B0604020202020204" pitchFamily="34" charset="0"/>
                        <a:buChar char="•"/>
                      </a:pPr>
                      <a:r>
                        <a:rPr lang="es-CL" sz="2100" dirty="0" smtClean="0">
                          <a:solidFill>
                            <a:srgbClr val="3366FF"/>
                          </a:solidFill>
                        </a:rPr>
                        <a:t>Directora de Estudios</a:t>
                      </a:r>
                    </a:p>
                    <a:p>
                      <a:pPr marL="285750" indent="-285750">
                        <a:buFont typeface="Arial" panose="020B0604020202020204" pitchFamily="34" charset="0"/>
                        <a:buChar char="•"/>
                      </a:pPr>
                      <a:r>
                        <a:rPr lang="es-CL" sz="2100" dirty="0" smtClean="0">
                          <a:solidFill>
                            <a:srgbClr val="3366FF"/>
                          </a:solidFill>
                        </a:rPr>
                        <a:t>4 jefaturas intermedias.</a:t>
                      </a:r>
                      <a:endParaRPr lang="es-CL" sz="2100" dirty="0">
                        <a:solidFill>
                          <a:srgbClr val="3366FF"/>
                        </a:solidFill>
                      </a:endParaRPr>
                    </a:p>
                  </a:txBody>
                  <a:tcPr/>
                </a:tc>
                <a:tc>
                  <a:txBody>
                    <a:bodyPr/>
                    <a:lstStyle/>
                    <a:p>
                      <a:pPr marL="285750" indent="-285750">
                        <a:buFont typeface="Arial" panose="020B0604020202020204" pitchFamily="34" charset="0"/>
                        <a:buChar char="•"/>
                      </a:pPr>
                      <a:r>
                        <a:rPr lang="es-CL" sz="2100" baseline="0" dirty="0" smtClean="0">
                          <a:solidFill>
                            <a:srgbClr val="3366FF"/>
                          </a:solidFill>
                        </a:rPr>
                        <a:t>Directora</a:t>
                      </a:r>
                    </a:p>
                    <a:p>
                      <a:pPr marL="285750" indent="-285750">
                        <a:buFont typeface="Arial" panose="020B0604020202020204" pitchFamily="34" charset="0"/>
                        <a:buChar char="•"/>
                      </a:pPr>
                      <a:r>
                        <a:rPr lang="es-CL" sz="2100" baseline="0" dirty="0" smtClean="0">
                          <a:solidFill>
                            <a:srgbClr val="3366FF"/>
                          </a:solidFill>
                        </a:rPr>
                        <a:t>Directora Observatorio</a:t>
                      </a:r>
                    </a:p>
                    <a:p>
                      <a:pPr marL="285750" indent="-285750">
                        <a:buFont typeface="Arial" panose="020B0604020202020204" pitchFamily="34" charset="0"/>
                        <a:buChar char="•"/>
                      </a:pPr>
                      <a:r>
                        <a:rPr lang="es-CL" sz="2100" dirty="0" smtClean="0">
                          <a:solidFill>
                            <a:srgbClr val="3366FF"/>
                          </a:solidFill>
                        </a:rPr>
                        <a:t>Directora Personas y G.</a:t>
                      </a:r>
                      <a:r>
                        <a:rPr lang="es-CL" sz="2100" baseline="0" dirty="0" smtClean="0">
                          <a:solidFill>
                            <a:srgbClr val="3366FF"/>
                          </a:solidFill>
                        </a:rPr>
                        <a:t> </a:t>
                      </a:r>
                      <a:r>
                        <a:rPr lang="es-CL" sz="2100" dirty="0" smtClean="0">
                          <a:solidFill>
                            <a:srgbClr val="3366FF"/>
                          </a:solidFill>
                        </a:rPr>
                        <a:t>I.</a:t>
                      </a:r>
                    </a:p>
                    <a:p>
                      <a:pPr marL="285750" indent="-285750">
                        <a:buFont typeface="Arial" panose="020B0604020202020204" pitchFamily="34" charset="0"/>
                        <a:buChar char="•"/>
                      </a:pPr>
                      <a:r>
                        <a:rPr lang="es-CL" sz="2100" dirty="0" smtClean="0">
                          <a:solidFill>
                            <a:srgbClr val="3366FF"/>
                          </a:solidFill>
                        </a:rPr>
                        <a:t>Directora Servicio al Usuario</a:t>
                      </a:r>
                    </a:p>
                    <a:p>
                      <a:pPr marL="285750" indent="-285750">
                        <a:buFont typeface="Arial" panose="020B0604020202020204" pitchFamily="34" charset="0"/>
                        <a:buChar char="•"/>
                      </a:pPr>
                      <a:r>
                        <a:rPr lang="es-CL" sz="2100" baseline="0" dirty="0" smtClean="0">
                          <a:solidFill>
                            <a:srgbClr val="3366FF"/>
                          </a:solidFill>
                        </a:rPr>
                        <a:t>Director Tecnología y Negocios</a:t>
                      </a:r>
                      <a:endParaRPr lang="es-CL" sz="2100" dirty="0">
                        <a:solidFill>
                          <a:srgbClr val="3366FF"/>
                        </a:solidFill>
                      </a:endParaRPr>
                    </a:p>
                  </a:txBody>
                  <a:tcPr/>
                </a:tc>
              </a:tr>
            </a:tbl>
          </a:graphicData>
        </a:graphic>
      </p:graphicFrame>
      <p:pic>
        <p:nvPicPr>
          <p:cNvPr id="5" name="Imagen 4" descr="Captura de pantalla 2015-06-12 a la(s) 16.00.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507" y="1187946"/>
            <a:ext cx="3613700" cy="797759"/>
          </a:xfrm>
          <a:prstGeom prst="rect">
            <a:avLst/>
          </a:prstGeom>
        </p:spPr>
      </p:pic>
      <p:pic>
        <p:nvPicPr>
          <p:cNvPr id="6" name="Imagen 5" descr="cplt.jpg"/>
          <p:cNvPicPr>
            <a:picLocks noChangeAspect="1"/>
          </p:cNvPicPr>
          <p:nvPr/>
        </p:nvPicPr>
        <p:blipFill rotWithShape="1">
          <a:blip r:embed="rId3">
            <a:extLst>
              <a:ext uri="{28A0092B-C50C-407E-A947-70E740481C1C}">
                <a14:useLocalDpi xmlns:a14="http://schemas.microsoft.com/office/drawing/2010/main" val="0"/>
              </a:ext>
            </a:extLst>
          </a:blip>
          <a:srcRect t="11095"/>
          <a:stretch/>
        </p:blipFill>
        <p:spPr>
          <a:xfrm>
            <a:off x="2140449" y="1187946"/>
            <a:ext cx="3157848" cy="797760"/>
          </a:xfrm>
          <a:prstGeom prst="rect">
            <a:avLst/>
          </a:prstGeom>
        </p:spPr>
      </p:pic>
      <p:sp>
        <p:nvSpPr>
          <p:cNvPr id="7"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42</a:t>
            </a:r>
          </a:p>
        </p:txBody>
      </p:sp>
    </p:spTree>
    <p:extLst>
      <p:ext uri="{BB962C8B-B14F-4D97-AF65-F5344CB8AC3E}">
        <p14:creationId xmlns:p14="http://schemas.microsoft.com/office/powerpoint/2010/main" val="3420397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2"/>
          </p:nvPr>
        </p:nvSpPr>
        <p:spPr/>
        <p:txBody>
          <a:bodyPr/>
          <a:lstStyle/>
          <a:p>
            <a:endParaRPr lang="es-ES"/>
          </a:p>
        </p:txBody>
      </p:sp>
      <p:sp>
        <p:nvSpPr>
          <p:cNvPr id="6" name="CuadroTexto 5"/>
          <p:cNvSpPr txBox="1"/>
          <p:nvPr/>
        </p:nvSpPr>
        <p:spPr>
          <a:xfrm>
            <a:off x="1043608" y="1338547"/>
            <a:ext cx="7202885" cy="338554"/>
          </a:xfrm>
          <a:prstGeom prst="rect">
            <a:avLst/>
          </a:prstGeom>
          <a:noFill/>
        </p:spPr>
        <p:txBody>
          <a:bodyPr wrap="square" rtlCol="0">
            <a:spAutoFit/>
          </a:bodyPr>
          <a:lstStyle/>
          <a:p>
            <a:pPr algn="ctr">
              <a:defRPr sz="1200" b="1" i="0" u="none" strike="noStrike" kern="1200" baseline="0">
                <a:solidFill>
                  <a:prstClr val="black"/>
                </a:solidFill>
                <a:latin typeface="+mn-lt"/>
                <a:ea typeface="+mn-ea"/>
                <a:cs typeface="+mn-cs"/>
              </a:defRPr>
            </a:pPr>
            <a:r>
              <a:rPr lang="es-CL" sz="1600" dirty="0">
                <a:solidFill>
                  <a:srgbClr val="3366FF"/>
                </a:solidFill>
              </a:rPr>
              <a:t>¿Los sistemas de control interno en mi institución son buenos?</a:t>
            </a:r>
          </a:p>
        </p:txBody>
      </p:sp>
      <p:graphicFrame>
        <p:nvGraphicFramePr>
          <p:cNvPr id="8" name="8 Gráfico"/>
          <p:cNvGraphicFramePr>
            <a:graphicFrameLocks/>
          </p:cNvGraphicFramePr>
          <p:nvPr>
            <p:extLst>
              <p:ext uri="{D42A27DB-BD31-4B8C-83A1-F6EECF244321}">
                <p14:modId xmlns:p14="http://schemas.microsoft.com/office/powerpoint/2010/main" val="3262050971"/>
              </p:ext>
            </p:extLst>
          </p:nvPr>
        </p:nvGraphicFramePr>
        <p:xfrm>
          <a:off x="611560" y="1988840"/>
          <a:ext cx="5960363"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6571922" y="3134340"/>
            <a:ext cx="1888510" cy="2308324"/>
          </a:xfrm>
          <a:prstGeom prst="rect">
            <a:avLst/>
          </a:prstGeom>
          <a:noFill/>
        </p:spPr>
        <p:txBody>
          <a:bodyPr wrap="square" rtlCol="0">
            <a:spAutoFit/>
          </a:bodyPr>
          <a:lstStyle/>
          <a:p>
            <a:r>
              <a:rPr lang="es-CL" dirty="0">
                <a:solidFill>
                  <a:srgbClr val="7F7F7F"/>
                </a:solidFill>
                <a:sym typeface="Wingdings" panose="05000000000000000000" pitchFamily="2" charset="2"/>
              </a:rPr>
              <a:t> Participantes que creen que los sistemas de control internos de su institución no son buenos aumentan de un 4% a un 30%.</a:t>
            </a:r>
            <a:endParaRPr lang="es-CL" dirty="0">
              <a:solidFill>
                <a:srgbClr val="7F7F7F"/>
              </a:solidFill>
            </a:endParaRPr>
          </a:p>
        </p:txBody>
      </p:sp>
      <p:sp>
        <p:nvSpPr>
          <p:cNvPr id="7" name="Rectángulo 6"/>
          <p:cNvSpPr>
            <a:spLocks/>
          </p:cNvSpPr>
          <p:nvPr/>
        </p:nvSpPr>
        <p:spPr>
          <a:xfrm>
            <a:off x="6869625" y="2473387"/>
            <a:ext cx="917995" cy="215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350" b="1" dirty="0">
                <a:solidFill>
                  <a:schemeClr val="tx1">
                    <a:lumMod val="50000"/>
                    <a:lumOff val="50000"/>
                  </a:schemeClr>
                </a:solidFill>
              </a:rPr>
              <a:t>Inicio</a:t>
            </a:r>
          </a:p>
        </p:txBody>
      </p:sp>
      <p:sp>
        <p:nvSpPr>
          <p:cNvPr id="9" name="Rectángulo 8"/>
          <p:cNvSpPr>
            <a:spLocks/>
          </p:cNvSpPr>
          <p:nvPr/>
        </p:nvSpPr>
        <p:spPr>
          <a:xfrm>
            <a:off x="6869625" y="2803685"/>
            <a:ext cx="917995" cy="2159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1350" b="1" dirty="0">
                <a:solidFill>
                  <a:schemeClr val="tx1">
                    <a:lumMod val="50000"/>
                    <a:lumOff val="50000"/>
                  </a:schemeClr>
                </a:solidFill>
              </a:rPr>
              <a:t>Final</a:t>
            </a:r>
          </a:p>
        </p:txBody>
      </p:sp>
      <p:sp>
        <p:nvSpPr>
          <p:cNvPr id="10" name="Título 1"/>
          <p:cNvSpPr txBox="1">
            <a:spLocks/>
          </p:cNvSpPr>
          <p:nvPr/>
        </p:nvSpPr>
        <p:spPr>
          <a:xfrm>
            <a:off x="2080275" y="471282"/>
            <a:ext cx="511256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pt-BR" sz="3200" b="1" dirty="0" err="1" smtClean="0">
                <a:solidFill>
                  <a:schemeClr val="bg1">
                    <a:lumMod val="50000"/>
                  </a:schemeClr>
                </a:solidFill>
                <a:latin typeface="Arial" panose="020B0604020202020204" pitchFamily="34" charset="0"/>
                <a:cs typeface="Arial" panose="020B0604020202020204" pitchFamily="34" charset="0"/>
              </a:rPr>
              <a:t>Algunos</a:t>
            </a:r>
            <a:r>
              <a:rPr lang="pt-BR" sz="3200" b="1" dirty="0" smtClean="0">
                <a:solidFill>
                  <a:schemeClr val="bg1">
                    <a:lumMod val="50000"/>
                  </a:schemeClr>
                </a:solidFill>
                <a:latin typeface="Arial" panose="020B0604020202020204" pitchFamily="34" charset="0"/>
                <a:cs typeface="Arial" panose="020B0604020202020204" pitchFamily="34" charset="0"/>
              </a:rPr>
              <a:t> resultados 1</a:t>
            </a:r>
            <a:endParaRPr lang="es-MX" sz="3200" dirty="0"/>
          </a:p>
        </p:txBody>
      </p:sp>
      <p:sp>
        <p:nvSpPr>
          <p:cNvPr id="11" name="2 Marcador de número de diapositiva"/>
          <p:cNvSpPr txBox="1">
            <a:spLocks/>
          </p:cNvSpPr>
          <p:nvPr/>
        </p:nvSpPr>
        <p:spPr bwMode="auto">
          <a:xfrm>
            <a:off x="7438672" y="6597352"/>
            <a:ext cx="1691680" cy="288032"/>
          </a:xfrm>
          <a:prstGeom prst="rect">
            <a:avLst/>
          </a:prstGeom>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lvl1pPr marL="0" indent="0" algn="r" defTabSz="914400" rtl="0" eaLnBrk="1" latinLnBrk="0" hangingPunct="1">
              <a:spcBef>
                <a:spcPct val="20000"/>
              </a:spcBef>
              <a:buFont typeface="Arial" pitchFamily="34" charset="0"/>
              <a:buNone/>
              <a:defRPr sz="975" kern="1200" baseline="0">
                <a:solidFill>
                  <a:srgbClr val="BFBFBF"/>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ct val="0"/>
              </a:spcBef>
              <a:spcAft>
                <a:spcPct val="0"/>
              </a:spcAft>
              <a:defRPr/>
            </a:pPr>
            <a:r>
              <a:rPr lang="es-MX" sz="1600" b="1" dirty="0" smtClean="0">
                <a:solidFill>
                  <a:schemeClr val="bg1"/>
                </a:solidFill>
              </a:rPr>
              <a:t>OLACEFS | 43</a:t>
            </a:r>
          </a:p>
        </p:txBody>
      </p:sp>
    </p:spTree>
    <p:extLst>
      <p:ext uri="{BB962C8B-B14F-4D97-AF65-F5344CB8AC3E}">
        <p14:creationId xmlns:p14="http://schemas.microsoft.com/office/powerpoint/2010/main" val="22114078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2"/>
          </p:nvPr>
        </p:nvSpPr>
        <p:spPr/>
        <p:txBody>
          <a:bodyPr/>
          <a:lstStyle/>
          <a:p>
            <a:endParaRPr lang="es-ES"/>
          </a:p>
        </p:txBody>
      </p:sp>
      <p:sp>
        <p:nvSpPr>
          <p:cNvPr id="6" name="CuadroTexto 5"/>
          <p:cNvSpPr txBox="1"/>
          <p:nvPr/>
        </p:nvSpPr>
        <p:spPr>
          <a:xfrm>
            <a:off x="1363715" y="1243772"/>
            <a:ext cx="6545687" cy="338554"/>
          </a:xfrm>
          <a:prstGeom prst="rect">
            <a:avLst/>
          </a:prstGeom>
          <a:noFill/>
        </p:spPr>
        <p:txBody>
          <a:bodyPr wrap="square" rtlCol="0">
            <a:spAutoFit/>
          </a:bodyPr>
          <a:lstStyle/>
          <a:p>
            <a:pPr algn="ctr">
              <a:defRPr sz="1200" b="1" i="0" u="none" strike="noStrike" kern="1200" baseline="0">
                <a:solidFill>
                  <a:prstClr val="black"/>
                </a:solidFill>
                <a:latin typeface="+mn-lt"/>
                <a:ea typeface="+mn-ea"/>
                <a:cs typeface="+mn-cs"/>
              </a:defRPr>
            </a:pPr>
            <a:r>
              <a:rPr lang="es-CL" sz="1600" dirty="0">
                <a:solidFill>
                  <a:srgbClr val="3366FF"/>
                </a:solidFill>
              </a:rPr>
              <a:t>¿ Los roles y responsabilidades de control interno están bien definidos?</a:t>
            </a:r>
          </a:p>
        </p:txBody>
      </p:sp>
      <p:graphicFrame>
        <p:nvGraphicFramePr>
          <p:cNvPr id="9" name="3 Gráfico"/>
          <p:cNvGraphicFramePr>
            <a:graphicFrameLocks/>
          </p:cNvGraphicFramePr>
          <p:nvPr>
            <p:extLst>
              <p:ext uri="{D42A27DB-BD31-4B8C-83A1-F6EECF244321}">
                <p14:modId xmlns:p14="http://schemas.microsoft.com/office/powerpoint/2010/main" val="3882750943"/>
              </p:ext>
            </p:extLst>
          </p:nvPr>
        </p:nvGraphicFramePr>
        <p:xfrm>
          <a:off x="539552" y="1988840"/>
          <a:ext cx="6048672"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p:cNvSpPr txBox="1"/>
          <p:nvPr/>
        </p:nvSpPr>
        <p:spPr>
          <a:xfrm>
            <a:off x="6588224" y="3212976"/>
            <a:ext cx="1974185" cy="1950534"/>
          </a:xfrm>
          <a:prstGeom prst="rect">
            <a:avLst/>
          </a:prstGeom>
          <a:noFill/>
        </p:spPr>
        <p:txBody>
          <a:bodyPr wrap="square" rtlCol="0">
            <a:spAutoFit/>
          </a:bodyPr>
          <a:lstStyle/>
          <a:p>
            <a:r>
              <a:rPr lang="es-CL" sz="1725" dirty="0">
                <a:solidFill>
                  <a:srgbClr val="7F7F7F"/>
                </a:solidFill>
                <a:sym typeface="Wingdings" panose="05000000000000000000" pitchFamily="2" charset="2"/>
              </a:rPr>
              <a:t> Participantes que creen que roles y responsabilidades de control interno no están bien definidos aumentan de 7% a 41%</a:t>
            </a:r>
            <a:endParaRPr lang="es-CL" sz="1725" dirty="0">
              <a:solidFill>
                <a:srgbClr val="7F7F7F"/>
              </a:solidFill>
            </a:endParaRPr>
          </a:p>
        </p:txBody>
      </p:sp>
      <p:sp>
        <p:nvSpPr>
          <p:cNvPr id="12" name="Rectángulo 11"/>
          <p:cNvSpPr>
            <a:spLocks/>
          </p:cNvSpPr>
          <p:nvPr/>
        </p:nvSpPr>
        <p:spPr>
          <a:xfrm>
            <a:off x="6902351" y="2521305"/>
            <a:ext cx="917995" cy="215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350" b="1" dirty="0">
                <a:solidFill>
                  <a:srgbClr val="7F7F7F"/>
                </a:solidFill>
              </a:rPr>
              <a:t>Inicio</a:t>
            </a:r>
          </a:p>
        </p:txBody>
      </p:sp>
      <p:sp>
        <p:nvSpPr>
          <p:cNvPr id="13" name="Rectángulo 12"/>
          <p:cNvSpPr>
            <a:spLocks/>
          </p:cNvSpPr>
          <p:nvPr/>
        </p:nvSpPr>
        <p:spPr>
          <a:xfrm>
            <a:off x="6902351" y="2851603"/>
            <a:ext cx="917995" cy="2159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1350" b="1" dirty="0">
                <a:solidFill>
                  <a:srgbClr val="7F7F7F"/>
                </a:solidFill>
              </a:rPr>
              <a:t>Final</a:t>
            </a:r>
          </a:p>
        </p:txBody>
      </p:sp>
      <p:sp>
        <p:nvSpPr>
          <p:cNvPr id="14" name="Título 1"/>
          <p:cNvSpPr txBox="1">
            <a:spLocks/>
          </p:cNvSpPr>
          <p:nvPr/>
        </p:nvSpPr>
        <p:spPr>
          <a:xfrm>
            <a:off x="2080275" y="471282"/>
            <a:ext cx="511256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pt-BR" sz="3200" b="1" dirty="0" err="1" smtClean="0">
                <a:solidFill>
                  <a:schemeClr val="bg1">
                    <a:lumMod val="50000"/>
                  </a:schemeClr>
                </a:solidFill>
                <a:latin typeface="Arial" panose="020B0604020202020204" pitchFamily="34" charset="0"/>
                <a:cs typeface="Arial" panose="020B0604020202020204" pitchFamily="34" charset="0"/>
              </a:rPr>
              <a:t>Algunos</a:t>
            </a:r>
            <a:r>
              <a:rPr lang="pt-BR" sz="3200" b="1" dirty="0" smtClean="0">
                <a:solidFill>
                  <a:schemeClr val="bg1">
                    <a:lumMod val="50000"/>
                  </a:schemeClr>
                </a:solidFill>
                <a:latin typeface="Arial" panose="020B0604020202020204" pitchFamily="34" charset="0"/>
                <a:cs typeface="Arial" panose="020B0604020202020204" pitchFamily="34" charset="0"/>
              </a:rPr>
              <a:t> resultados 2</a:t>
            </a:r>
            <a:endParaRPr lang="es-MX" sz="3200" dirty="0"/>
          </a:p>
        </p:txBody>
      </p:sp>
      <p:sp>
        <p:nvSpPr>
          <p:cNvPr id="11" name="2 Marcador de número de diapositiva"/>
          <p:cNvSpPr txBox="1">
            <a:spLocks/>
          </p:cNvSpPr>
          <p:nvPr/>
        </p:nvSpPr>
        <p:spPr bwMode="auto">
          <a:xfrm>
            <a:off x="7438672" y="6597352"/>
            <a:ext cx="1691680" cy="288032"/>
          </a:xfrm>
          <a:prstGeom prst="rect">
            <a:avLst/>
          </a:prstGeom>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lvl1pPr marL="0" indent="0" algn="r" defTabSz="914400" rtl="0" eaLnBrk="1" latinLnBrk="0" hangingPunct="1">
              <a:spcBef>
                <a:spcPct val="20000"/>
              </a:spcBef>
              <a:buFont typeface="Arial" pitchFamily="34" charset="0"/>
              <a:buNone/>
              <a:defRPr sz="975" kern="1200" baseline="0">
                <a:solidFill>
                  <a:srgbClr val="BFBFBF"/>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ct val="0"/>
              </a:spcBef>
              <a:spcAft>
                <a:spcPct val="0"/>
              </a:spcAft>
              <a:defRPr/>
            </a:pPr>
            <a:r>
              <a:rPr lang="es-MX" sz="1600" b="1" dirty="0" smtClean="0">
                <a:solidFill>
                  <a:schemeClr val="bg1"/>
                </a:solidFill>
              </a:rPr>
              <a:t>OLACEFS | 44</a:t>
            </a:r>
          </a:p>
        </p:txBody>
      </p:sp>
    </p:spTree>
    <p:extLst>
      <p:ext uri="{BB962C8B-B14F-4D97-AF65-F5344CB8AC3E}">
        <p14:creationId xmlns:p14="http://schemas.microsoft.com/office/powerpoint/2010/main" val="36375049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2"/>
          </p:nvPr>
        </p:nvSpPr>
        <p:spPr/>
        <p:txBody>
          <a:bodyPr/>
          <a:lstStyle/>
          <a:p>
            <a:endParaRPr lang="es-ES"/>
          </a:p>
        </p:txBody>
      </p:sp>
      <p:sp>
        <p:nvSpPr>
          <p:cNvPr id="6" name="CuadroTexto 5"/>
          <p:cNvSpPr txBox="1"/>
          <p:nvPr/>
        </p:nvSpPr>
        <p:spPr>
          <a:xfrm>
            <a:off x="1269997" y="1337383"/>
            <a:ext cx="6569913" cy="584775"/>
          </a:xfrm>
          <a:prstGeom prst="rect">
            <a:avLst/>
          </a:prstGeom>
          <a:noFill/>
        </p:spPr>
        <p:txBody>
          <a:bodyPr wrap="square" rtlCol="0">
            <a:spAutoFit/>
          </a:bodyPr>
          <a:lstStyle/>
          <a:p>
            <a:pPr algn="just">
              <a:defRPr sz="1200" b="1" i="0" u="none" strike="noStrike" kern="1200" baseline="0">
                <a:solidFill>
                  <a:prstClr val="black"/>
                </a:solidFill>
                <a:latin typeface="+mn-lt"/>
                <a:ea typeface="+mn-ea"/>
                <a:cs typeface="+mn-cs"/>
              </a:defRPr>
            </a:pPr>
            <a:r>
              <a:rPr lang="es-CL" sz="1600" dirty="0">
                <a:solidFill>
                  <a:srgbClr val="3366FF"/>
                </a:solidFill>
              </a:rPr>
              <a:t>¿Las autoevaluaciones de integridad son más eficaces para detectar debilidades en los sistemas de control interno que las externas?</a:t>
            </a:r>
          </a:p>
        </p:txBody>
      </p:sp>
      <p:graphicFrame>
        <p:nvGraphicFramePr>
          <p:cNvPr id="7" name="3 Gráfico"/>
          <p:cNvGraphicFramePr>
            <a:graphicFrameLocks/>
          </p:cNvGraphicFramePr>
          <p:nvPr>
            <p:extLst>
              <p:ext uri="{D42A27DB-BD31-4B8C-83A1-F6EECF244321}">
                <p14:modId xmlns:p14="http://schemas.microsoft.com/office/powerpoint/2010/main" val="3409264118"/>
              </p:ext>
            </p:extLst>
          </p:nvPr>
        </p:nvGraphicFramePr>
        <p:xfrm>
          <a:off x="467544" y="2204864"/>
          <a:ext cx="6387075" cy="381642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7025501" y="3066081"/>
            <a:ext cx="1628817" cy="2400657"/>
          </a:xfrm>
          <a:prstGeom prst="rect">
            <a:avLst/>
          </a:prstGeom>
          <a:noFill/>
        </p:spPr>
        <p:txBody>
          <a:bodyPr wrap="square" rtlCol="0">
            <a:spAutoFit/>
          </a:bodyPr>
          <a:lstStyle/>
          <a:p>
            <a:r>
              <a:rPr lang="es-CL" sz="1500" dirty="0">
                <a:solidFill>
                  <a:srgbClr val="7F7F7F"/>
                </a:solidFill>
                <a:sym typeface="Wingdings" panose="05000000000000000000" pitchFamily="2" charset="2"/>
              </a:rPr>
              <a:t> Participantes que creen que SAINT es más efectiva que evaluaciones externas para detectar debilidades de integridad pasa de 4% a 59%.</a:t>
            </a:r>
            <a:endParaRPr lang="es-CL" sz="1500" dirty="0">
              <a:solidFill>
                <a:srgbClr val="7F7F7F"/>
              </a:solidFill>
            </a:endParaRPr>
          </a:p>
        </p:txBody>
      </p:sp>
      <p:sp>
        <p:nvSpPr>
          <p:cNvPr id="8" name="Rectángulo 7"/>
          <p:cNvSpPr>
            <a:spLocks/>
          </p:cNvSpPr>
          <p:nvPr/>
        </p:nvSpPr>
        <p:spPr>
          <a:xfrm>
            <a:off x="7147880" y="2466009"/>
            <a:ext cx="917995" cy="215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350" b="1" dirty="0">
                <a:solidFill>
                  <a:srgbClr val="7F7F7F"/>
                </a:solidFill>
              </a:rPr>
              <a:t>Inicio</a:t>
            </a:r>
          </a:p>
        </p:txBody>
      </p:sp>
      <p:sp>
        <p:nvSpPr>
          <p:cNvPr id="10" name="Rectángulo 9"/>
          <p:cNvSpPr>
            <a:spLocks/>
          </p:cNvSpPr>
          <p:nvPr/>
        </p:nvSpPr>
        <p:spPr>
          <a:xfrm>
            <a:off x="7147880" y="2796307"/>
            <a:ext cx="917995" cy="2159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1350" b="1" dirty="0">
                <a:solidFill>
                  <a:srgbClr val="7F7F7F"/>
                </a:solidFill>
              </a:rPr>
              <a:t>Final</a:t>
            </a:r>
          </a:p>
        </p:txBody>
      </p:sp>
      <p:sp>
        <p:nvSpPr>
          <p:cNvPr id="12" name="Título 1"/>
          <p:cNvSpPr txBox="1">
            <a:spLocks/>
          </p:cNvSpPr>
          <p:nvPr/>
        </p:nvSpPr>
        <p:spPr>
          <a:xfrm>
            <a:off x="2080275" y="471282"/>
            <a:ext cx="511256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pt-BR" sz="3200" b="1" dirty="0" err="1" smtClean="0">
                <a:solidFill>
                  <a:schemeClr val="bg1">
                    <a:lumMod val="50000"/>
                  </a:schemeClr>
                </a:solidFill>
                <a:latin typeface="Arial" panose="020B0604020202020204" pitchFamily="34" charset="0"/>
                <a:cs typeface="Arial" panose="020B0604020202020204" pitchFamily="34" charset="0"/>
              </a:rPr>
              <a:t>Algunos</a:t>
            </a:r>
            <a:r>
              <a:rPr lang="pt-BR" sz="3200" b="1" dirty="0" smtClean="0">
                <a:solidFill>
                  <a:schemeClr val="bg1">
                    <a:lumMod val="50000"/>
                  </a:schemeClr>
                </a:solidFill>
                <a:latin typeface="Arial" panose="020B0604020202020204" pitchFamily="34" charset="0"/>
                <a:cs typeface="Arial" panose="020B0604020202020204" pitchFamily="34" charset="0"/>
              </a:rPr>
              <a:t> resultados 3</a:t>
            </a:r>
            <a:endParaRPr lang="es-MX" sz="3200" dirty="0"/>
          </a:p>
        </p:txBody>
      </p:sp>
      <p:sp>
        <p:nvSpPr>
          <p:cNvPr id="11" name="2 Marcador de número de diapositiva"/>
          <p:cNvSpPr txBox="1">
            <a:spLocks/>
          </p:cNvSpPr>
          <p:nvPr/>
        </p:nvSpPr>
        <p:spPr bwMode="auto">
          <a:xfrm>
            <a:off x="7438672" y="6597352"/>
            <a:ext cx="1691680" cy="288032"/>
          </a:xfrm>
          <a:prstGeom prst="rect">
            <a:avLst/>
          </a:prstGeom>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lvl1pPr marL="0" indent="0" algn="r" defTabSz="914400" rtl="0" eaLnBrk="1" latinLnBrk="0" hangingPunct="1">
              <a:spcBef>
                <a:spcPct val="20000"/>
              </a:spcBef>
              <a:buFont typeface="Arial" pitchFamily="34" charset="0"/>
              <a:buNone/>
              <a:defRPr sz="975" kern="1200" baseline="0">
                <a:solidFill>
                  <a:srgbClr val="BFBFBF"/>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ct val="0"/>
              </a:spcBef>
              <a:spcAft>
                <a:spcPct val="0"/>
              </a:spcAft>
              <a:defRPr/>
            </a:pPr>
            <a:r>
              <a:rPr lang="es-MX" sz="1600" b="1" dirty="0" smtClean="0">
                <a:solidFill>
                  <a:schemeClr val="bg1"/>
                </a:solidFill>
              </a:rPr>
              <a:t>OLACEFS | 45</a:t>
            </a:r>
          </a:p>
        </p:txBody>
      </p:sp>
    </p:spTree>
    <p:extLst>
      <p:ext uri="{BB962C8B-B14F-4D97-AF65-F5344CB8AC3E}">
        <p14:creationId xmlns:p14="http://schemas.microsoft.com/office/powerpoint/2010/main" val="36190592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467544" y="1651195"/>
            <a:ext cx="8064896" cy="4391915"/>
          </a:xfrm>
        </p:spPr>
        <p:txBody>
          <a:bodyPr>
            <a:noAutofit/>
          </a:bodyPr>
          <a:lstStyle/>
          <a:p>
            <a:pPr marL="557213" lvl="1" indent="-214313" algn="just">
              <a:buClr>
                <a:schemeClr val="accent6"/>
              </a:buClr>
              <a:buFont typeface="Arial"/>
              <a:buChar char="•"/>
            </a:pPr>
            <a:r>
              <a:rPr lang="es-CL" sz="2800" b="1" dirty="0">
                <a:solidFill>
                  <a:srgbClr val="F79646"/>
                </a:solidFill>
              </a:rPr>
              <a:t>Caso 1: </a:t>
            </a:r>
            <a:r>
              <a:rPr lang="es-CL" sz="2800" dirty="0">
                <a:solidFill>
                  <a:srgbClr val="3366FF"/>
                </a:solidFill>
              </a:rPr>
              <a:t>resultados fueron distribuidos entre los participantes y se estaba trabajando en la implementación de algunas de las medidas sugeridas;</a:t>
            </a:r>
          </a:p>
          <a:p>
            <a:pPr marL="557213" lvl="1" indent="-214313" algn="just">
              <a:buClr>
                <a:schemeClr val="accent6"/>
              </a:buClr>
              <a:buFont typeface="Arial"/>
              <a:buChar char="•"/>
            </a:pPr>
            <a:endParaRPr lang="es-CL" sz="2800" dirty="0">
              <a:solidFill>
                <a:srgbClr val="3366FF"/>
              </a:solidFill>
            </a:endParaRPr>
          </a:p>
          <a:p>
            <a:pPr marL="557213" lvl="1" indent="-214313" algn="just">
              <a:buClr>
                <a:schemeClr val="accent6"/>
              </a:buClr>
              <a:buFont typeface="Arial"/>
              <a:buChar char="•"/>
            </a:pPr>
            <a:r>
              <a:rPr lang="es-CL" sz="2800" b="1" dirty="0">
                <a:solidFill>
                  <a:schemeClr val="accent6"/>
                </a:solidFill>
              </a:rPr>
              <a:t>Caso 2: </a:t>
            </a:r>
            <a:r>
              <a:rPr lang="es-CL" sz="2800" dirty="0">
                <a:solidFill>
                  <a:srgbClr val="3366FF"/>
                </a:solidFill>
              </a:rPr>
              <a:t>como están trabajando en la elboración de un sistema propio pidieron hacer una reunión más adelante, a fin de tener mayores antecedentes que compartir</a:t>
            </a:r>
          </a:p>
          <a:p>
            <a:pPr algn="just"/>
            <a:endParaRPr lang="es-CL" sz="1600" dirty="0">
              <a:solidFill>
                <a:srgbClr val="3366FF"/>
              </a:solidFill>
            </a:endParaRPr>
          </a:p>
        </p:txBody>
      </p:sp>
      <p:sp>
        <p:nvSpPr>
          <p:cNvPr id="4" name="Marcador de texto 3"/>
          <p:cNvSpPr>
            <a:spLocks noGrp="1"/>
          </p:cNvSpPr>
          <p:nvPr>
            <p:ph type="body" sz="quarter" idx="12"/>
          </p:nvPr>
        </p:nvSpPr>
        <p:spPr/>
        <p:txBody>
          <a:bodyPr>
            <a:normAutofit/>
          </a:bodyPr>
          <a:lstStyle/>
          <a:p>
            <a:endParaRPr lang="es-CL"/>
          </a:p>
        </p:txBody>
      </p:sp>
      <p:sp>
        <p:nvSpPr>
          <p:cNvPr id="5" name="Marcador de texto 4"/>
          <p:cNvSpPr>
            <a:spLocks noGrp="1"/>
          </p:cNvSpPr>
          <p:nvPr>
            <p:ph type="body" sz="quarter" idx="13"/>
          </p:nvPr>
        </p:nvSpPr>
        <p:spPr/>
        <p:txBody>
          <a:bodyPr/>
          <a:lstStyle/>
          <a:p>
            <a:endParaRPr lang="es-CL"/>
          </a:p>
        </p:txBody>
      </p:sp>
      <p:sp>
        <p:nvSpPr>
          <p:cNvPr id="7" name="Título 1"/>
          <p:cNvSpPr txBox="1">
            <a:spLocks/>
          </p:cNvSpPr>
          <p:nvPr/>
        </p:nvSpPr>
        <p:spPr>
          <a:xfrm>
            <a:off x="2123728" y="592247"/>
            <a:ext cx="511256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pt-BR" sz="3200" b="1" dirty="0" err="1" smtClean="0">
                <a:solidFill>
                  <a:schemeClr val="bg1">
                    <a:lumMod val="50000"/>
                  </a:schemeClr>
                </a:solidFill>
                <a:latin typeface="Arial" panose="020B0604020202020204" pitchFamily="34" charset="0"/>
                <a:cs typeface="Arial" panose="020B0604020202020204" pitchFamily="34" charset="0"/>
              </a:rPr>
              <a:t>Seguimiento</a:t>
            </a:r>
            <a:endParaRPr lang="es-MX" sz="3200" dirty="0"/>
          </a:p>
        </p:txBody>
      </p:sp>
      <p:sp>
        <p:nvSpPr>
          <p:cNvPr id="6" name="2 Marcador de número de diapositiva"/>
          <p:cNvSpPr txBox="1">
            <a:spLocks/>
          </p:cNvSpPr>
          <p:nvPr/>
        </p:nvSpPr>
        <p:spPr bwMode="auto">
          <a:xfrm>
            <a:off x="7438672" y="6597352"/>
            <a:ext cx="1691680" cy="288032"/>
          </a:xfrm>
          <a:prstGeom prst="rect">
            <a:avLst/>
          </a:prstGeom>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lvl1pPr marL="0" indent="0" algn="r" defTabSz="914400" rtl="0" eaLnBrk="1" latinLnBrk="0" hangingPunct="1">
              <a:spcBef>
                <a:spcPct val="20000"/>
              </a:spcBef>
              <a:buFont typeface="Arial" pitchFamily="34" charset="0"/>
              <a:buNone/>
              <a:defRPr sz="975" kern="1200" baseline="0">
                <a:solidFill>
                  <a:srgbClr val="BFBFBF"/>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ct val="0"/>
              </a:spcBef>
              <a:spcAft>
                <a:spcPct val="0"/>
              </a:spcAft>
              <a:defRPr/>
            </a:pPr>
            <a:r>
              <a:rPr lang="es-MX" sz="1600" b="1" dirty="0" smtClean="0">
                <a:solidFill>
                  <a:schemeClr val="bg1"/>
                </a:solidFill>
              </a:rPr>
              <a:t>OLACEFS | 46</a:t>
            </a:r>
          </a:p>
        </p:txBody>
      </p:sp>
    </p:spTree>
    <p:extLst>
      <p:ext uri="{BB962C8B-B14F-4D97-AF65-F5344CB8AC3E}">
        <p14:creationId xmlns:p14="http://schemas.microsoft.com/office/powerpoint/2010/main" val="37486246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2"/>
          </p:nvPr>
        </p:nvSpPr>
        <p:spPr/>
        <p:txBody>
          <a:bodyPr/>
          <a:lstStyle/>
          <a:p>
            <a:endParaRPr lang="es-ES" dirty="0"/>
          </a:p>
        </p:txBody>
      </p:sp>
      <p:sp>
        <p:nvSpPr>
          <p:cNvPr id="2" name="CuadroTexto 1"/>
          <p:cNvSpPr txBox="1"/>
          <p:nvPr/>
        </p:nvSpPr>
        <p:spPr>
          <a:xfrm>
            <a:off x="1043608" y="1556792"/>
            <a:ext cx="7527116" cy="1815882"/>
          </a:xfrm>
          <a:prstGeom prst="rect">
            <a:avLst/>
          </a:prstGeom>
          <a:noFill/>
        </p:spPr>
        <p:txBody>
          <a:bodyPr wrap="square" rtlCol="0">
            <a:spAutoFit/>
          </a:bodyPr>
          <a:lstStyle/>
          <a:p>
            <a:pPr marL="214313" indent="-214313">
              <a:buClr>
                <a:schemeClr val="accent6"/>
              </a:buClr>
              <a:buFont typeface="Arial"/>
              <a:buChar char="•"/>
            </a:pPr>
            <a:r>
              <a:rPr lang="es-CL" sz="2800" dirty="0">
                <a:solidFill>
                  <a:srgbClr val="3366FF"/>
                </a:solidFill>
              </a:rPr>
              <a:t>Continuidad;</a:t>
            </a:r>
          </a:p>
          <a:p>
            <a:pPr marL="214313" indent="-214313">
              <a:buClr>
                <a:schemeClr val="accent6"/>
              </a:buClr>
              <a:buFont typeface="Arial"/>
              <a:buChar char="•"/>
            </a:pPr>
            <a:r>
              <a:rPr lang="es-CL" sz="2800" dirty="0">
                <a:solidFill>
                  <a:srgbClr val="3366FF"/>
                </a:solidFill>
              </a:rPr>
              <a:t>Ofrecimiento amplio;</a:t>
            </a:r>
          </a:p>
          <a:p>
            <a:pPr marL="214313" indent="-214313">
              <a:buClr>
                <a:schemeClr val="accent6"/>
              </a:buClr>
              <a:buFont typeface="Arial"/>
              <a:buChar char="•"/>
            </a:pPr>
            <a:r>
              <a:rPr lang="es-CL" sz="2800" dirty="0">
                <a:solidFill>
                  <a:srgbClr val="3366FF"/>
                </a:solidFill>
              </a:rPr>
              <a:t>Formación de nuevos monitores CGR;</a:t>
            </a:r>
          </a:p>
          <a:p>
            <a:pPr marL="214313" indent="-214313">
              <a:buClr>
                <a:schemeClr val="accent6"/>
              </a:buClr>
              <a:buFont typeface="Arial"/>
              <a:buChar char="•"/>
            </a:pPr>
            <a:r>
              <a:rPr lang="es-CL" sz="2800" dirty="0">
                <a:solidFill>
                  <a:srgbClr val="3366FF"/>
                </a:solidFill>
              </a:rPr>
              <a:t>Dos nuevos participantes: DICREP y Servicio Civil;</a:t>
            </a:r>
          </a:p>
        </p:txBody>
      </p:sp>
      <p:pic>
        <p:nvPicPr>
          <p:cNvPr id="8" name="Imagen 7" descr="dicre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327" y="3591788"/>
            <a:ext cx="2429500" cy="2429500"/>
          </a:xfrm>
          <a:prstGeom prst="rect">
            <a:avLst/>
          </a:prstGeom>
        </p:spPr>
      </p:pic>
      <p:pic>
        <p:nvPicPr>
          <p:cNvPr id="9" name="Imagen 8" descr="s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090" y="3587268"/>
            <a:ext cx="2477230" cy="2434020"/>
          </a:xfrm>
          <a:prstGeom prst="rect">
            <a:avLst/>
          </a:prstGeom>
        </p:spPr>
      </p:pic>
      <p:sp>
        <p:nvSpPr>
          <p:cNvPr id="10" name="Título 1"/>
          <p:cNvSpPr txBox="1">
            <a:spLocks/>
          </p:cNvSpPr>
          <p:nvPr/>
        </p:nvSpPr>
        <p:spPr>
          <a:xfrm>
            <a:off x="2123728" y="592247"/>
            <a:ext cx="511256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pt-BR" sz="3200" b="1" dirty="0" smtClean="0">
                <a:solidFill>
                  <a:schemeClr val="bg1">
                    <a:lumMod val="50000"/>
                  </a:schemeClr>
                </a:solidFill>
                <a:latin typeface="Arial" panose="020B0604020202020204" pitchFamily="34" charset="0"/>
                <a:cs typeface="Arial" panose="020B0604020202020204" pitchFamily="34" charset="0"/>
              </a:rPr>
              <a:t>Próximos </a:t>
            </a:r>
            <a:r>
              <a:rPr lang="pt-BR" sz="3200" b="1" dirty="0" err="1" smtClean="0">
                <a:solidFill>
                  <a:schemeClr val="bg1">
                    <a:lumMod val="50000"/>
                  </a:schemeClr>
                </a:solidFill>
                <a:latin typeface="Arial" panose="020B0604020202020204" pitchFamily="34" charset="0"/>
                <a:cs typeface="Arial" panose="020B0604020202020204" pitchFamily="34" charset="0"/>
              </a:rPr>
              <a:t>pasos</a:t>
            </a:r>
            <a:endParaRPr lang="es-MX" sz="3200" dirty="0"/>
          </a:p>
        </p:txBody>
      </p:sp>
      <p:sp>
        <p:nvSpPr>
          <p:cNvPr id="7" name="2 Marcador de número de diapositiva"/>
          <p:cNvSpPr txBox="1">
            <a:spLocks/>
          </p:cNvSpPr>
          <p:nvPr/>
        </p:nvSpPr>
        <p:spPr bwMode="auto">
          <a:xfrm>
            <a:off x="7438672" y="6597352"/>
            <a:ext cx="1691680" cy="288032"/>
          </a:xfrm>
          <a:prstGeom prst="rect">
            <a:avLst/>
          </a:prstGeom>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lvl1pPr marL="0" indent="0" algn="r" defTabSz="914400" rtl="0" eaLnBrk="1" latinLnBrk="0" hangingPunct="1">
              <a:spcBef>
                <a:spcPct val="20000"/>
              </a:spcBef>
              <a:buFont typeface="Arial" pitchFamily="34" charset="0"/>
              <a:buNone/>
              <a:defRPr sz="975" kern="1200" baseline="0">
                <a:solidFill>
                  <a:srgbClr val="BFBFBF"/>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ct val="0"/>
              </a:spcBef>
              <a:spcAft>
                <a:spcPct val="0"/>
              </a:spcAft>
              <a:defRPr/>
            </a:pPr>
            <a:r>
              <a:rPr lang="es-MX" sz="1600" b="1" dirty="0" smtClean="0">
                <a:solidFill>
                  <a:schemeClr val="bg1"/>
                </a:solidFill>
              </a:rPr>
              <a:t>OLACEFS | 47</a:t>
            </a:r>
          </a:p>
        </p:txBody>
      </p:sp>
    </p:spTree>
    <p:extLst>
      <p:ext uri="{BB962C8B-B14F-4D97-AF65-F5344CB8AC3E}">
        <p14:creationId xmlns:p14="http://schemas.microsoft.com/office/powerpoint/2010/main" val="27299028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203848" y="1844824"/>
            <a:ext cx="2866604" cy="3168352"/>
          </a:xfrm>
          <a:prstGeom prst="rect">
            <a:avLst/>
          </a:prstGeom>
        </p:spPr>
      </p:pic>
      <p:sp>
        <p:nvSpPr>
          <p:cNvPr id="4"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48</a:t>
            </a:r>
          </a:p>
        </p:txBody>
      </p:sp>
      <p:sp>
        <p:nvSpPr>
          <p:cNvPr id="5" name="Botón de acción: Inicio 4">
            <a:hlinkClick r:id="rId3" action="ppaction://hlinksldjump" highlightClick="1"/>
          </p:cNvPr>
          <p:cNvSpPr/>
          <p:nvPr/>
        </p:nvSpPr>
        <p:spPr>
          <a:xfrm>
            <a:off x="107504" y="6309320"/>
            <a:ext cx="432048" cy="342037"/>
          </a:xfrm>
          <a:prstGeom prst="actionButtonHo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1923361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8660" y="1700808"/>
            <a:ext cx="6046440" cy="2187674"/>
          </a:xfrm>
        </p:spPr>
        <p:txBody>
          <a:bodyPr>
            <a:normAutofit/>
          </a:bodyPr>
          <a:lstStyle/>
          <a:p>
            <a:r>
              <a:rPr lang="es-MX" sz="2800" dirty="0"/>
              <a:t>Perspectivas y avances de la Herramienta para la Autoevaluación de la Integridad en la OLACEFS</a:t>
            </a:r>
          </a:p>
        </p:txBody>
      </p:sp>
      <p:sp>
        <p:nvSpPr>
          <p:cNvPr id="3" name="2 Subtítulo"/>
          <p:cNvSpPr>
            <a:spLocks noGrp="1"/>
          </p:cNvSpPr>
          <p:nvPr>
            <p:ph type="subTitle" idx="1"/>
          </p:nvPr>
        </p:nvSpPr>
        <p:spPr>
          <a:xfrm>
            <a:off x="1043608" y="4365104"/>
            <a:ext cx="4896544" cy="838944"/>
          </a:xfrm>
        </p:spPr>
        <p:txBody>
          <a:bodyPr>
            <a:noAutofit/>
          </a:bodyPr>
          <a:lstStyle/>
          <a:p>
            <a:r>
              <a:rPr lang="es-MX" sz="2000" dirty="0" smtClean="0"/>
              <a:t>Miércoles </a:t>
            </a:r>
            <a:r>
              <a:rPr lang="es-MX" sz="2000" dirty="0"/>
              <a:t>25 de noviembre de </a:t>
            </a:r>
            <a:r>
              <a:rPr lang="es-MX" sz="2000" dirty="0" smtClean="0"/>
              <a:t>2015</a:t>
            </a:r>
            <a:endParaRPr lang="es-MX" sz="2000" dirty="0"/>
          </a:p>
          <a:p>
            <a:r>
              <a:rPr lang="es-MX" sz="2000" dirty="0"/>
              <a:t>Santiago de Querétaro, Querétaro</a:t>
            </a:r>
          </a:p>
        </p:txBody>
      </p:sp>
    </p:spTree>
    <p:extLst>
      <p:ext uri="{BB962C8B-B14F-4D97-AF65-F5344CB8AC3E}">
        <p14:creationId xmlns:p14="http://schemas.microsoft.com/office/powerpoint/2010/main" val="3532757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733" y="1628800"/>
            <a:ext cx="5365205" cy="2016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611560" y="4203903"/>
            <a:ext cx="3672408" cy="2246769"/>
          </a:xfrm>
          <a:prstGeom prst="rect">
            <a:avLst/>
          </a:prstGeom>
          <a:noFill/>
        </p:spPr>
        <p:txBody>
          <a:bodyPr wrap="square" rtlCol="0">
            <a:spAutoFit/>
          </a:bodyPr>
          <a:lstStyle/>
          <a:p>
            <a:pPr algn="ctr"/>
            <a:r>
              <a:rPr lang="es-MX" sz="2800" b="1" dirty="0" smtClean="0">
                <a:effectLst>
                  <a:outerShdw blurRad="38100" dist="38100" dir="2700000" algn="tl">
                    <a:srgbClr val="000000">
                      <a:alpha val="43137"/>
                    </a:srgbClr>
                  </a:outerShdw>
                </a:effectLst>
              </a:rPr>
              <a:t>Área temática 3</a:t>
            </a:r>
          </a:p>
          <a:p>
            <a:pPr algn="ctr"/>
            <a:r>
              <a:rPr lang="es-MX" sz="2800" dirty="0" smtClean="0"/>
              <a:t>Estrategias efectivas de </a:t>
            </a:r>
            <a:r>
              <a:rPr lang="es-MX" sz="2800" dirty="0" smtClean="0">
                <a:effectLst>
                  <a:outerShdw blurRad="38100" dist="38100" dir="2700000" algn="tl">
                    <a:srgbClr val="000000">
                      <a:alpha val="43137"/>
                    </a:srgbClr>
                  </a:outerShdw>
                </a:effectLst>
              </a:rPr>
              <a:t>probidad administrativa </a:t>
            </a:r>
            <a:r>
              <a:rPr lang="es-MX" sz="2800" dirty="0" smtClean="0"/>
              <a:t>y </a:t>
            </a:r>
            <a:r>
              <a:rPr lang="es-MX" sz="2800" dirty="0" smtClean="0">
                <a:effectLst>
                  <a:outerShdw blurRad="38100" dist="38100" dir="2700000" algn="tl">
                    <a:srgbClr val="000000">
                      <a:alpha val="43137"/>
                    </a:srgbClr>
                  </a:outerShdw>
                </a:effectLst>
              </a:rPr>
              <a:t>prevención de la corrupción</a:t>
            </a:r>
            <a:endParaRPr lang="en-US" sz="2800" dirty="0">
              <a:effectLst>
                <a:outerShdw blurRad="38100" dist="38100" dir="2700000" algn="tl">
                  <a:srgbClr val="000000">
                    <a:alpha val="43137"/>
                  </a:srgbClr>
                </a:outerShdw>
              </a:effectLst>
            </a:endParaRPr>
          </a:p>
        </p:txBody>
      </p:sp>
      <p:sp>
        <p:nvSpPr>
          <p:cNvPr id="8" name="2 Título"/>
          <p:cNvSpPr>
            <a:spLocks noGrp="1"/>
          </p:cNvSpPr>
          <p:nvPr>
            <p:ph type="title"/>
          </p:nvPr>
        </p:nvSpPr>
        <p:spPr>
          <a:xfrm>
            <a:off x="395536" y="548680"/>
            <a:ext cx="8229600" cy="1080120"/>
          </a:xfrm>
        </p:spPr>
        <p:txBody>
          <a:bodyPr/>
          <a:lstStyle/>
          <a:p>
            <a:r>
              <a:rPr lang="es-MX" b="1" dirty="0" smtClean="0">
                <a:solidFill>
                  <a:schemeClr val="bg1">
                    <a:lumMod val="50000"/>
                  </a:schemeClr>
                </a:solidFill>
              </a:rPr>
              <a:t>IntoSAINT en la OLACEFS</a:t>
            </a:r>
            <a:endParaRPr lang="es-MX" b="1" dirty="0">
              <a:solidFill>
                <a:schemeClr val="bg1">
                  <a:lumMod val="50000"/>
                </a:schemeClr>
              </a:solidFill>
            </a:endParaRPr>
          </a:p>
        </p:txBody>
      </p:sp>
      <p:sp>
        <p:nvSpPr>
          <p:cNvPr id="12" name="9 CuadroTexto"/>
          <p:cNvSpPr txBox="1"/>
          <p:nvPr/>
        </p:nvSpPr>
        <p:spPr>
          <a:xfrm>
            <a:off x="4510335" y="4184824"/>
            <a:ext cx="3672408" cy="2246769"/>
          </a:xfrm>
          <a:prstGeom prst="rect">
            <a:avLst/>
          </a:prstGeom>
          <a:noFill/>
        </p:spPr>
        <p:txBody>
          <a:bodyPr wrap="square" rtlCol="0">
            <a:spAutoFit/>
          </a:bodyPr>
          <a:lstStyle/>
          <a:p>
            <a:pPr algn="ctr"/>
            <a:r>
              <a:rPr lang="es-MX" sz="2800" b="1" dirty="0" smtClean="0">
                <a:effectLst>
                  <a:outerShdw blurRad="38100" dist="38100" dir="2700000" algn="tl">
                    <a:srgbClr val="000000">
                      <a:alpha val="43137"/>
                    </a:srgbClr>
                  </a:outerShdw>
                </a:effectLst>
              </a:rPr>
              <a:t>EFS de México</a:t>
            </a:r>
          </a:p>
          <a:p>
            <a:pPr algn="ctr"/>
            <a:r>
              <a:rPr lang="es-MX" sz="2800" dirty="0" smtClean="0"/>
              <a:t>Coordinadora de la implementación de IntoSAINT en la OLACEFS</a:t>
            </a:r>
            <a:endParaRPr lang="en-US" sz="2800" dirty="0">
              <a:effectLst>
                <a:outerShdw blurRad="38100" dist="38100" dir="2700000" algn="tl">
                  <a:srgbClr val="000000">
                    <a:alpha val="43137"/>
                  </a:srgbClr>
                </a:outerShdw>
              </a:effectLst>
            </a:endParaRPr>
          </a:p>
        </p:txBody>
      </p:sp>
      <p:sp>
        <p:nvSpPr>
          <p:cNvPr id="7"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5</a:t>
            </a:r>
          </a:p>
        </p:txBody>
      </p:sp>
    </p:spTree>
    <p:extLst>
      <p:ext uri="{BB962C8B-B14F-4D97-AF65-F5344CB8AC3E}">
        <p14:creationId xmlns:p14="http://schemas.microsoft.com/office/powerpoint/2010/main" val="2700738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448231"/>
            <a:ext cx="5616624" cy="820529"/>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pt-BR" sz="3200" b="1" dirty="0" err="1" smtClean="0">
                <a:solidFill>
                  <a:schemeClr val="bg1">
                    <a:lumMod val="50000"/>
                  </a:schemeClr>
                </a:solidFill>
                <a:latin typeface="Arial" panose="020B0604020202020204" pitchFamily="34" charset="0"/>
                <a:cs typeface="Arial" panose="020B0604020202020204" pitchFamily="34" charset="0"/>
              </a:rPr>
              <a:t>Implementación</a:t>
            </a:r>
            <a:r>
              <a:rPr lang="pt-BR" sz="3200" b="1" dirty="0" smtClean="0">
                <a:solidFill>
                  <a:schemeClr val="bg1">
                    <a:lumMod val="50000"/>
                  </a:schemeClr>
                </a:solidFill>
                <a:latin typeface="Arial" panose="020B0604020202020204" pitchFamily="34" charset="0"/>
                <a:cs typeface="Arial" panose="020B0604020202020204" pitchFamily="34" charset="0"/>
              </a:rPr>
              <a:t> a </a:t>
            </a:r>
            <a:r>
              <a:rPr lang="pt-BR" sz="3200" b="1" dirty="0" err="1" smtClean="0">
                <a:solidFill>
                  <a:schemeClr val="bg1">
                    <a:lumMod val="50000"/>
                  </a:schemeClr>
                </a:solidFill>
                <a:latin typeface="Arial" panose="020B0604020202020204" pitchFamily="34" charset="0"/>
                <a:cs typeface="Arial" panose="020B0604020202020204" pitchFamily="34" charset="0"/>
              </a:rPr>
              <a:t>nivel</a:t>
            </a:r>
            <a:r>
              <a:rPr lang="pt-BR" sz="3200" b="1" dirty="0" smtClean="0">
                <a:solidFill>
                  <a:schemeClr val="bg1">
                    <a:lumMod val="50000"/>
                  </a:schemeClr>
                </a:solidFill>
                <a:latin typeface="Arial" panose="020B0604020202020204" pitchFamily="34" charset="0"/>
                <a:cs typeface="Arial" panose="020B0604020202020204" pitchFamily="34" charset="0"/>
              </a:rPr>
              <a:t> subnacional </a:t>
            </a:r>
            <a:r>
              <a:rPr lang="pt-BR" sz="3200" b="1" dirty="0" err="1" smtClean="0">
                <a:solidFill>
                  <a:schemeClr val="bg1">
                    <a:lumMod val="50000"/>
                  </a:schemeClr>
                </a:solidFill>
                <a:latin typeface="Arial" panose="020B0604020202020204" pitchFamily="34" charset="0"/>
                <a:cs typeface="Arial" panose="020B0604020202020204" pitchFamily="34" charset="0"/>
              </a:rPr>
              <a:t>en</a:t>
            </a:r>
            <a:r>
              <a:rPr lang="pt-BR" sz="3200" b="1" dirty="0" smtClean="0">
                <a:solidFill>
                  <a:schemeClr val="bg1">
                    <a:lumMod val="50000"/>
                  </a:schemeClr>
                </a:solidFill>
                <a:latin typeface="Arial" panose="020B0604020202020204" pitchFamily="34" charset="0"/>
                <a:cs typeface="Arial" panose="020B0604020202020204" pitchFamily="34" charset="0"/>
              </a:rPr>
              <a:t> México</a:t>
            </a:r>
            <a:endParaRPr lang="es-MX" sz="3200" dirty="0"/>
          </a:p>
        </p:txBody>
      </p:sp>
      <p:pic>
        <p:nvPicPr>
          <p:cNvPr id="2" name="Imagen 1"/>
          <p:cNvPicPr>
            <a:picLocks noChangeAspect="1"/>
          </p:cNvPicPr>
          <p:nvPr/>
        </p:nvPicPr>
        <p:blipFill>
          <a:blip r:embed="rId2"/>
          <a:stretch>
            <a:fillRect/>
          </a:stretch>
        </p:blipFill>
        <p:spPr>
          <a:xfrm>
            <a:off x="755576" y="1412776"/>
            <a:ext cx="3922563" cy="5104924"/>
          </a:xfrm>
          <a:prstGeom prst="rect">
            <a:avLst/>
          </a:prstGeom>
          <a:ln>
            <a:noFill/>
          </a:ln>
          <a:effectLst>
            <a:outerShdw blurRad="190500" algn="tl" rotWithShape="0">
              <a:srgbClr val="000000">
                <a:alpha val="70000"/>
              </a:srgbClr>
            </a:outerShdw>
          </a:effectLst>
        </p:spPr>
      </p:pic>
      <p:sp>
        <p:nvSpPr>
          <p:cNvPr id="7" name="13 CuadroTexto"/>
          <p:cNvSpPr txBox="1"/>
          <p:nvPr/>
        </p:nvSpPr>
        <p:spPr>
          <a:xfrm>
            <a:off x="5076056" y="1268760"/>
            <a:ext cx="3821714" cy="5355312"/>
          </a:xfrm>
          <a:prstGeom prst="rect">
            <a:avLst/>
          </a:prstGeom>
          <a:noFill/>
        </p:spPr>
        <p:txBody>
          <a:bodyPr wrap="square" rtlCol="0">
            <a:spAutoFit/>
          </a:bodyPr>
          <a:lstStyle/>
          <a:p>
            <a:pPr marL="457200" indent="-457200">
              <a:buFont typeface="Arial" pitchFamily="34" charset="0"/>
              <a:buChar char="•"/>
            </a:pPr>
            <a:r>
              <a:rPr lang="es-MX" sz="2800" dirty="0" smtClean="0">
                <a:effectLst>
                  <a:outerShdw blurRad="38100" dist="38100" dir="2700000" algn="tl">
                    <a:srgbClr val="000000">
                      <a:alpha val="43137"/>
                    </a:srgbClr>
                  </a:outerShdw>
                </a:effectLst>
              </a:rPr>
              <a:t>Plan de Implementación Nacional</a:t>
            </a:r>
            <a:endParaRPr lang="es-MX" sz="2400" dirty="0" smtClean="0"/>
          </a:p>
          <a:p>
            <a:pPr marL="457200" indent="-457200">
              <a:buFont typeface="Arial" pitchFamily="34" charset="0"/>
              <a:buChar char="•"/>
            </a:pPr>
            <a:endParaRPr lang="en-US" dirty="0" smtClean="0"/>
          </a:p>
          <a:p>
            <a:pPr marL="457200" indent="-457200">
              <a:buFont typeface="Arial" pitchFamily="34" charset="0"/>
              <a:buChar char="•"/>
            </a:pPr>
            <a:r>
              <a:rPr lang="es-MX" sz="2400" dirty="0" smtClean="0"/>
              <a:t>Aplicación de la herramienta entre las 32 EFS a nivel subnacional en México</a:t>
            </a:r>
          </a:p>
          <a:p>
            <a:pPr marL="457200" indent="-457200">
              <a:buFont typeface="Arial" pitchFamily="34" charset="0"/>
              <a:buChar char="•"/>
            </a:pPr>
            <a:endParaRPr lang="es-MX" sz="2400" dirty="0"/>
          </a:p>
          <a:p>
            <a:pPr marL="457200" indent="-457200">
              <a:buFont typeface="Arial" pitchFamily="34" charset="0"/>
              <a:buChar char="•"/>
            </a:pPr>
            <a:r>
              <a:rPr lang="es-MX" sz="2400" dirty="0" smtClean="0"/>
              <a:t>Dos componentes:</a:t>
            </a:r>
          </a:p>
          <a:p>
            <a:pPr lvl="2"/>
            <a:r>
              <a:rPr lang="es-MX" sz="2400" dirty="0" smtClean="0"/>
              <a:t>1) Formación de moderadores</a:t>
            </a:r>
          </a:p>
          <a:p>
            <a:pPr lvl="2"/>
            <a:r>
              <a:rPr lang="es-MX" sz="2400" dirty="0" smtClean="0"/>
              <a:t>2) Implementación de Talleres IntoSAINT</a:t>
            </a:r>
            <a:endParaRPr lang="en-US" sz="2400" dirty="0"/>
          </a:p>
        </p:txBody>
      </p:sp>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50</a:t>
            </a:r>
          </a:p>
        </p:txBody>
      </p:sp>
    </p:spTree>
    <p:extLst>
      <p:ext uri="{BB962C8B-B14F-4D97-AF65-F5344CB8AC3E}">
        <p14:creationId xmlns:p14="http://schemas.microsoft.com/office/powerpoint/2010/main" val="3281361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448231"/>
            <a:ext cx="5616624" cy="820529"/>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pt-BR" sz="3200" b="1" dirty="0" err="1" smtClean="0">
                <a:solidFill>
                  <a:schemeClr val="bg1">
                    <a:lumMod val="50000"/>
                  </a:schemeClr>
                </a:solidFill>
                <a:latin typeface="Arial" panose="020B0604020202020204" pitchFamily="34" charset="0"/>
                <a:cs typeface="Arial" panose="020B0604020202020204" pitchFamily="34" charset="0"/>
              </a:rPr>
              <a:t>Implementación</a:t>
            </a:r>
            <a:r>
              <a:rPr lang="pt-BR" sz="3200" b="1" dirty="0" smtClean="0">
                <a:solidFill>
                  <a:schemeClr val="bg1">
                    <a:lumMod val="50000"/>
                  </a:schemeClr>
                </a:solidFill>
                <a:latin typeface="Arial" panose="020B0604020202020204" pitchFamily="34" charset="0"/>
                <a:cs typeface="Arial" panose="020B0604020202020204" pitchFamily="34" charset="0"/>
              </a:rPr>
              <a:t> a </a:t>
            </a:r>
            <a:r>
              <a:rPr lang="pt-BR" sz="3200" b="1" dirty="0" err="1" smtClean="0">
                <a:solidFill>
                  <a:schemeClr val="bg1">
                    <a:lumMod val="50000"/>
                  </a:schemeClr>
                </a:solidFill>
                <a:latin typeface="Arial" panose="020B0604020202020204" pitchFamily="34" charset="0"/>
                <a:cs typeface="Arial" panose="020B0604020202020204" pitchFamily="34" charset="0"/>
              </a:rPr>
              <a:t>nivel</a:t>
            </a:r>
            <a:r>
              <a:rPr lang="pt-BR" sz="3200" b="1" dirty="0" smtClean="0">
                <a:solidFill>
                  <a:schemeClr val="bg1">
                    <a:lumMod val="50000"/>
                  </a:schemeClr>
                </a:solidFill>
                <a:latin typeface="Arial" panose="020B0604020202020204" pitchFamily="34" charset="0"/>
                <a:cs typeface="Arial" panose="020B0604020202020204" pitchFamily="34" charset="0"/>
              </a:rPr>
              <a:t> subnacional </a:t>
            </a:r>
            <a:r>
              <a:rPr lang="pt-BR" sz="3200" b="1" dirty="0" err="1" smtClean="0">
                <a:solidFill>
                  <a:schemeClr val="bg1">
                    <a:lumMod val="50000"/>
                  </a:schemeClr>
                </a:solidFill>
                <a:latin typeface="Arial" panose="020B0604020202020204" pitchFamily="34" charset="0"/>
                <a:cs typeface="Arial" panose="020B0604020202020204" pitchFamily="34" charset="0"/>
              </a:rPr>
              <a:t>en</a:t>
            </a:r>
            <a:r>
              <a:rPr lang="pt-BR" sz="3200" b="1" dirty="0" smtClean="0">
                <a:solidFill>
                  <a:schemeClr val="bg1">
                    <a:lumMod val="50000"/>
                  </a:schemeClr>
                </a:solidFill>
                <a:latin typeface="Arial" panose="020B0604020202020204" pitchFamily="34" charset="0"/>
                <a:cs typeface="Arial" panose="020B0604020202020204" pitchFamily="34" charset="0"/>
              </a:rPr>
              <a:t> México</a:t>
            </a:r>
            <a:endParaRPr lang="es-MX" sz="3200" dirty="0"/>
          </a:p>
        </p:txBody>
      </p:sp>
      <p:sp>
        <p:nvSpPr>
          <p:cNvPr id="7"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51</a:t>
            </a:r>
          </a:p>
        </p:txBody>
      </p:sp>
      <p:graphicFrame>
        <p:nvGraphicFramePr>
          <p:cNvPr id="2" name="Diagrama 1"/>
          <p:cNvGraphicFramePr/>
          <p:nvPr>
            <p:extLst>
              <p:ext uri="{D42A27DB-BD31-4B8C-83A1-F6EECF244321}">
                <p14:modId xmlns:p14="http://schemas.microsoft.com/office/powerpoint/2010/main" val="2365262268"/>
              </p:ext>
            </p:extLst>
          </p:nvPr>
        </p:nvGraphicFramePr>
        <p:xfrm>
          <a:off x="1187624" y="1556792"/>
          <a:ext cx="6936432"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083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755" y="1340768"/>
            <a:ext cx="7406669" cy="5112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8 CuadroTexto"/>
          <p:cNvSpPr txBox="1"/>
          <p:nvPr/>
        </p:nvSpPr>
        <p:spPr>
          <a:xfrm>
            <a:off x="5737716" y="1532037"/>
            <a:ext cx="2609024" cy="1569660"/>
          </a:xfrm>
          <a:prstGeom prst="rect">
            <a:avLst/>
          </a:prstGeom>
          <a:noFill/>
        </p:spPr>
        <p:txBody>
          <a:bodyPr wrap="square" rtlCol="0">
            <a:spAutoFit/>
          </a:bodyPr>
          <a:lstStyle/>
          <a:p>
            <a:pPr algn="r"/>
            <a:r>
              <a:rPr lang="es-MX" sz="2400" b="1" dirty="0" smtClean="0"/>
              <a:t>EFSL con moderadores certificados de IntoSAINT (2015)</a:t>
            </a:r>
          </a:p>
        </p:txBody>
      </p:sp>
      <p:sp>
        <p:nvSpPr>
          <p:cNvPr id="6" name="Título 1"/>
          <p:cNvSpPr txBox="1">
            <a:spLocks/>
          </p:cNvSpPr>
          <p:nvPr/>
        </p:nvSpPr>
        <p:spPr>
          <a:xfrm>
            <a:off x="1691680" y="448231"/>
            <a:ext cx="5616624" cy="820529"/>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pt-BR" sz="3200" b="1" dirty="0" err="1" smtClean="0">
                <a:solidFill>
                  <a:schemeClr val="bg1">
                    <a:lumMod val="50000"/>
                  </a:schemeClr>
                </a:solidFill>
                <a:latin typeface="Arial" panose="020B0604020202020204" pitchFamily="34" charset="0"/>
                <a:cs typeface="Arial" panose="020B0604020202020204" pitchFamily="34" charset="0"/>
              </a:rPr>
              <a:t>Implementación</a:t>
            </a:r>
            <a:r>
              <a:rPr lang="pt-BR" sz="3200" b="1" dirty="0" smtClean="0">
                <a:solidFill>
                  <a:schemeClr val="bg1">
                    <a:lumMod val="50000"/>
                  </a:schemeClr>
                </a:solidFill>
                <a:latin typeface="Arial" panose="020B0604020202020204" pitchFamily="34" charset="0"/>
                <a:cs typeface="Arial" panose="020B0604020202020204" pitchFamily="34" charset="0"/>
              </a:rPr>
              <a:t> a </a:t>
            </a:r>
            <a:r>
              <a:rPr lang="pt-BR" sz="3200" b="1" dirty="0" err="1" smtClean="0">
                <a:solidFill>
                  <a:schemeClr val="bg1">
                    <a:lumMod val="50000"/>
                  </a:schemeClr>
                </a:solidFill>
                <a:latin typeface="Arial" panose="020B0604020202020204" pitchFamily="34" charset="0"/>
                <a:cs typeface="Arial" panose="020B0604020202020204" pitchFamily="34" charset="0"/>
              </a:rPr>
              <a:t>nivel</a:t>
            </a:r>
            <a:r>
              <a:rPr lang="pt-BR" sz="3200" b="1" dirty="0" smtClean="0">
                <a:solidFill>
                  <a:schemeClr val="bg1">
                    <a:lumMod val="50000"/>
                  </a:schemeClr>
                </a:solidFill>
                <a:latin typeface="Arial" panose="020B0604020202020204" pitchFamily="34" charset="0"/>
                <a:cs typeface="Arial" panose="020B0604020202020204" pitchFamily="34" charset="0"/>
              </a:rPr>
              <a:t> subnacional </a:t>
            </a:r>
            <a:r>
              <a:rPr lang="pt-BR" sz="3200" b="1" dirty="0" err="1" smtClean="0">
                <a:solidFill>
                  <a:schemeClr val="bg1">
                    <a:lumMod val="50000"/>
                  </a:schemeClr>
                </a:solidFill>
                <a:latin typeface="Arial" panose="020B0604020202020204" pitchFamily="34" charset="0"/>
                <a:cs typeface="Arial" panose="020B0604020202020204" pitchFamily="34" charset="0"/>
              </a:rPr>
              <a:t>en</a:t>
            </a:r>
            <a:r>
              <a:rPr lang="pt-BR" sz="3200" b="1" dirty="0" smtClean="0">
                <a:solidFill>
                  <a:schemeClr val="bg1">
                    <a:lumMod val="50000"/>
                  </a:schemeClr>
                </a:solidFill>
                <a:latin typeface="Arial" panose="020B0604020202020204" pitchFamily="34" charset="0"/>
                <a:cs typeface="Arial" panose="020B0604020202020204" pitchFamily="34" charset="0"/>
              </a:rPr>
              <a:t> México</a:t>
            </a:r>
            <a:endParaRPr lang="es-MX" sz="3200" dirty="0"/>
          </a:p>
        </p:txBody>
      </p:sp>
      <p:sp>
        <p:nvSpPr>
          <p:cNvPr id="7"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52</a:t>
            </a:r>
          </a:p>
        </p:txBody>
      </p:sp>
    </p:spTree>
    <p:extLst>
      <p:ext uri="{BB962C8B-B14F-4D97-AF65-F5344CB8AC3E}">
        <p14:creationId xmlns:p14="http://schemas.microsoft.com/office/powerpoint/2010/main" val="10998796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448231"/>
            <a:ext cx="5616624" cy="820529"/>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pt-BR" sz="3200" b="1" dirty="0" err="1" smtClean="0">
                <a:solidFill>
                  <a:schemeClr val="bg1">
                    <a:lumMod val="50000"/>
                  </a:schemeClr>
                </a:solidFill>
                <a:latin typeface="Arial" panose="020B0604020202020204" pitchFamily="34" charset="0"/>
                <a:cs typeface="Arial" panose="020B0604020202020204" pitchFamily="34" charset="0"/>
              </a:rPr>
              <a:t>Implementación</a:t>
            </a:r>
            <a:r>
              <a:rPr lang="pt-BR" sz="3200" b="1" dirty="0" smtClean="0">
                <a:solidFill>
                  <a:schemeClr val="bg1">
                    <a:lumMod val="50000"/>
                  </a:schemeClr>
                </a:solidFill>
                <a:latin typeface="Arial" panose="020B0604020202020204" pitchFamily="34" charset="0"/>
                <a:cs typeface="Arial" panose="020B0604020202020204" pitchFamily="34" charset="0"/>
              </a:rPr>
              <a:t> a </a:t>
            </a:r>
            <a:r>
              <a:rPr lang="pt-BR" sz="3200" b="1" dirty="0" err="1" smtClean="0">
                <a:solidFill>
                  <a:schemeClr val="bg1">
                    <a:lumMod val="50000"/>
                  </a:schemeClr>
                </a:solidFill>
                <a:latin typeface="Arial" panose="020B0604020202020204" pitchFamily="34" charset="0"/>
                <a:cs typeface="Arial" panose="020B0604020202020204" pitchFamily="34" charset="0"/>
              </a:rPr>
              <a:t>nivel</a:t>
            </a:r>
            <a:r>
              <a:rPr lang="pt-BR" sz="3200" b="1" dirty="0" smtClean="0">
                <a:solidFill>
                  <a:schemeClr val="bg1">
                    <a:lumMod val="50000"/>
                  </a:schemeClr>
                </a:solidFill>
                <a:latin typeface="Arial" panose="020B0604020202020204" pitchFamily="34" charset="0"/>
                <a:cs typeface="Arial" panose="020B0604020202020204" pitchFamily="34" charset="0"/>
              </a:rPr>
              <a:t> subnacional </a:t>
            </a:r>
            <a:r>
              <a:rPr lang="pt-BR" sz="3200" b="1" dirty="0" err="1" smtClean="0">
                <a:solidFill>
                  <a:schemeClr val="bg1">
                    <a:lumMod val="50000"/>
                  </a:schemeClr>
                </a:solidFill>
                <a:latin typeface="Arial" panose="020B0604020202020204" pitchFamily="34" charset="0"/>
                <a:cs typeface="Arial" panose="020B0604020202020204" pitchFamily="34" charset="0"/>
              </a:rPr>
              <a:t>en</a:t>
            </a:r>
            <a:r>
              <a:rPr lang="pt-BR" sz="3200" b="1" dirty="0" smtClean="0">
                <a:solidFill>
                  <a:schemeClr val="bg1">
                    <a:lumMod val="50000"/>
                  </a:schemeClr>
                </a:solidFill>
                <a:latin typeface="Arial" panose="020B0604020202020204" pitchFamily="34" charset="0"/>
                <a:cs typeface="Arial" panose="020B0604020202020204" pitchFamily="34" charset="0"/>
              </a:rPr>
              <a:t> México</a:t>
            </a:r>
            <a:endParaRPr lang="es-MX" sz="3200" dirty="0"/>
          </a:p>
        </p:txBody>
      </p:sp>
      <p:pic>
        <p:nvPicPr>
          <p:cNvPr id="2" name="Imagen 1"/>
          <p:cNvPicPr>
            <a:picLocks noChangeAspect="1"/>
          </p:cNvPicPr>
          <p:nvPr/>
        </p:nvPicPr>
        <p:blipFill>
          <a:blip r:embed="rId2"/>
          <a:stretch>
            <a:fillRect/>
          </a:stretch>
        </p:blipFill>
        <p:spPr>
          <a:xfrm>
            <a:off x="886848" y="1268760"/>
            <a:ext cx="7560652" cy="5174083"/>
          </a:xfrm>
          <a:prstGeom prst="rect">
            <a:avLst/>
          </a:prstGeom>
          <a:ln>
            <a:noFill/>
          </a:ln>
          <a:effectLst>
            <a:outerShdw blurRad="190500" algn="tl" rotWithShape="0">
              <a:srgbClr val="000000">
                <a:alpha val="70000"/>
              </a:srgbClr>
            </a:outerShdw>
          </a:effectLst>
        </p:spPr>
      </p:pic>
      <p:sp>
        <p:nvSpPr>
          <p:cNvPr id="7" name="8 CuadroTexto"/>
          <p:cNvSpPr txBox="1"/>
          <p:nvPr/>
        </p:nvSpPr>
        <p:spPr>
          <a:xfrm>
            <a:off x="5724128" y="1460507"/>
            <a:ext cx="2723372" cy="1569660"/>
          </a:xfrm>
          <a:prstGeom prst="rect">
            <a:avLst/>
          </a:prstGeom>
          <a:noFill/>
        </p:spPr>
        <p:txBody>
          <a:bodyPr wrap="square" rtlCol="0">
            <a:spAutoFit/>
          </a:bodyPr>
          <a:lstStyle/>
          <a:p>
            <a:pPr algn="r"/>
            <a:r>
              <a:rPr lang="es-MX" sz="2400" b="1" dirty="0" smtClean="0"/>
              <a:t>EFSL con implementación del Taller IntoSAINT (2015)</a:t>
            </a:r>
          </a:p>
        </p:txBody>
      </p:sp>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53</a:t>
            </a:r>
          </a:p>
        </p:txBody>
      </p:sp>
    </p:spTree>
    <p:extLst>
      <p:ext uri="{BB962C8B-B14F-4D97-AF65-F5344CB8AC3E}">
        <p14:creationId xmlns:p14="http://schemas.microsoft.com/office/powerpoint/2010/main" val="36726444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19672" y="736263"/>
            <a:ext cx="5904656" cy="74852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pt-BR" sz="3200" b="1" dirty="0" smtClean="0">
                <a:solidFill>
                  <a:schemeClr val="bg1">
                    <a:lumMod val="50000"/>
                  </a:schemeClr>
                </a:solidFill>
                <a:latin typeface="Arial" panose="020B0604020202020204" pitchFamily="34" charset="0"/>
                <a:cs typeface="Arial" panose="020B0604020202020204" pitchFamily="34" charset="0"/>
              </a:rPr>
              <a:t>El valor y </a:t>
            </a:r>
            <a:r>
              <a:rPr lang="pt-BR" sz="3200" b="1" dirty="0" err="1" smtClean="0">
                <a:solidFill>
                  <a:schemeClr val="bg1">
                    <a:lumMod val="50000"/>
                  </a:schemeClr>
                </a:solidFill>
                <a:latin typeface="Arial" panose="020B0604020202020204" pitchFamily="34" charset="0"/>
                <a:cs typeface="Arial" panose="020B0604020202020204" pitchFamily="34" charset="0"/>
              </a:rPr>
              <a:t>beneficios</a:t>
            </a:r>
            <a:r>
              <a:rPr lang="pt-BR" sz="3200" b="1" dirty="0" smtClean="0">
                <a:solidFill>
                  <a:schemeClr val="bg1">
                    <a:lumMod val="50000"/>
                  </a:schemeClr>
                </a:solidFill>
                <a:latin typeface="Arial" panose="020B0604020202020204" pitchFamily="34" charset="0"/>
                <a:cs typeface="Arial" panose="020B0604020202020204" pitchFamily="34" charset="0"/>
              </a:rPr>
              <a:t> de IntoSAINT</a:t>
            </a:r>
            <a:endParaRPr lang="es-MX" sz="3200" dirty="0"/>
          </a:p>
        </p:txBody>
      </p:sp>
      <p:graphicFrame>
        <p:nvGraphicFramePr>
          <p:cNvPr id="9" name="Diagrama 8"/>
          <p:cNvGraphicFramePr/>
          <p:nvPr>
            <p:extLst>
              <p:ext uri="{D42A27DB-BD31-4B8C-83A1-F6EECF244321}">
                <p14:modId xmlns:p14="http://schemas.microsoft.com/office/powerpoint/2010/main" val="155926501"/>
              </p:ext>
            </p:extLst>
          </p:nvPr>
        </p:nvGraphicFramePr>
        <p:xfrm>
          <a:off x="467544" y="1484784"/>
          <a:ext cx="813690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54</a:t>
            </a:r>
          </a:p>
        </p:txBody>
      </p:sp>
    </p:spTree>
    <p:extLst>
      <p:ext uri="{BB962C8B-B14F-4D97-AF65-F5344CB8AC3E}">
        <p14:creationId xmlns:p14="http://schemas.microsoft.com/office/powerpoint/2010/main" val="31618288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259632" y="764704"/>
            <a:ext cx="6840760" cy="748521"/>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pt-BR" sz="3200" b="1" dirty="0" err="1" smtClean="0">
                <a:solidFill>
                  <a:schemeClr val="bg1">
                    <a:lumMod val="50000"/>
                  </a:schemeClr>
                </a:solidFill>
                <a:latin typeface="Arial" panose="020B0604020202020204" pitchFamily="34" charset="0"/>
                <a:cs typeface="Arial" panose="020B0604020202020204" pitchFamily="34" charset="0"/>
              </a:rPr>
              <a:t>Pasos</a:t>
            </a:r>
            <a:r>
              <a:rPr lang="pt-BR" sz="3200" b="1" dirty="0" smtClean="0">
                <a:solidFill>
                  <a:schemeClr val="bg1">
                    <a:lumMod val="50000"/>
                  </a:schemeClr>
                </a:solidFill>
                <a:latin typeface="Arial" panose="020B0604020202020204" pitchFamily="34" charset="0"/>
                <a:cs typeface="Arial" panose="020B0604020202020204" pitchFamily="34" charset="0"/>
              </a:rPr>
              <a:t> futuros de IntoSAINT </a:t>
            </a:r>
            <a:r>
              <a:rPr lang="pt-BR" sz="3200" b="1" dirty="0" err="1" smtClean="0">
                <a:solidFill>
                  <a:schemeClr val="bg1">
                    <a:lumMod val="50000"/>
                  </a:schemeClr>
                </a:solidFill>
                <a:latin typeface="Arial" panose="020B0604020202020204" pitchFamily="34" charset="0"/>
                <a:cs typeface="Arial" panose="020B0604020202020204" pitchFamily="34" charset="0"/>
              </a:rPr>
              <a:t>en</a:t>
            </a:r>
            <a:r>
              <a:rPr lang="pt-BR" sz="3200" b="1" dirty="0" smtClean="0">
                <a:solidFill>
                  <a:schemeClr val="bg1">
                    <a:lumMod val="50000"/>
                  </a:schemeClr>
                </a:solidFill>
                <a:latin typeface="Arial" panose="020B0604020202020204" pitchFamily="34" charset="0"/>
                <a:cs typeface="Arial" panose="020B0604020202020204" pitchFamily="34" charset="0"/>
              </a:rPr>
              <a:t> </a:t>
            </a:r>
            <a:r>
              <a:rPr lang="pt-BR" sz="3200" b="1" dirty="0" err="1" smtClean="0">
                <a:solidFill>
                  <a:schemeClr val="bg1">
                    <a:lumMod val="50000"/>
                  </a:schemeClr>
                </a:solidFill>
                <a:latin typeface="Arial" panose="020B0604020202020204" pitchFamily="34" charset="0"/>
                <a:cs typeface="Arial" panose="020B0604020202020204" pitchFamily="34" charset="0"/>
              </a:rPr>
              <a:t>la</a:t>
            </a:r>
            <a:r>
              <a:rPr lang="pt-BR" sz="3200" b="1" dirty="0" smtClean="0">
                <a:solidFill>
                  <a:schemeClr val="bg1">
                    <a:lumMod val="50000"/>
                  </a:schemeClr>
                </a:solidFill>
                <a:latin typeface="Arial" panose="020B0604020202020204" pitchFamily="34" charset="0"/>
                <a:cs typeface="Arial" panose="020B0604020202020204" pitchFamily="34" charset="0"/>
              </a:rPr>
              <a:t> OLACEFS</a:t>
            </a:r>
            <a:endParaRPr lang="es-MX" sz="3200" dirty="0"/>
          </a:p>
        </p:txBody>
      </p:sp>
      <p:graphicFrame>
        <p:nvGraphicFramePr>
          <p:cNvPr id="3" name="Diagrama 2"/>
          <p:cNvGraphicFramePr/>
          <p:nvPr>
            <p:extLst>
              <p:ext uri="{D42A27DB-BD31-4B8C-83A1-F6EECF244321}">
                <p14:modId xmlns:p14="http://schemas.microsoft.com/office/powerpoint/2010/main" val="3285719282"/>
              </p:ext>
            </p:extLst>
          </p:nvPr>
        </p:nvGraphicFramePr>
        <p:xfrm>
          <a:off x="755576" y="908720"/>
          <a:ext cx="792088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upo 10"/>
          <p:cNvGrpSpPr/>
          <p:nvPr/>
        </p:nvGrpSpPr>
        <p:grpSpPr>
          <a:xfrm>
            <a:off x="6247334" y="3666208"/>
            <a:ext cx="1825762" cy="2092531"/>
            <a:chOff x="3651525" y="2375840"/>
            <a:chExt cx="1825762" cy="2092531"/>
          </a:xfrm>
        </p:grpSpPr>
        <p:sp>
          <p:nvSpPr>
            <p:cNvPr id="12" name="Rectángulo 11"/>
            <p:cNvSpPr/>
            <p:nvPr/>
          </p:nvSpPr>
          <p:spPr>
            <a:xfrm>
              <a:off x="3651525" y="2375840"/>
              <a:ext cx="1825762" cy="2092531"/>
            </a:xfrm>
            <a:prstGeom prst="rect">
              <a:avLst/>
            </a:prstGeom>
          </p:spPr>
          <p:style>
            <a:lnRef idx="1">
              <a:schemeClr val="accent2">
                <a:hueOff val="4681519"/>
                <a:satOff val="-5839"/>
                <a:lumOff val="1373"/>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3" name="Rectángulo 12"/>
            <p:cNvSpPr/>
            <p:nvPr/>
          </p:nvSpPr>
          <p:spPr>
            <a:xfrm>
              <a:off x="3651525" y="2375840"/>
              <a:ext cx="1825762" cy="20925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lang="es-MX" sz="1900" kern="1200" dirty="0" smtClean="0"/>
                <a:t>Implementaci</a:t>
              </a:r>
              <a:r>
                <a:rPr lang="es-MX" sz="1900" dirty="0" smtClean="0"/>
                <a:t>ón de </a:t>
              </a:r>
              <a:r>
                <a:rPr lang="es-MX" sz="1900" b="1" dirty="0" smtClean="0"/>
                <a:t>Talleres IntoSAINT </a:t>
              </a:r>
              <a:r>
                <a:rPr lang="es-MX" sz="1900" dirty="0" smtClean="0"/>
                <a:t>en la región</a:t>
              </a:r>
              <a:endParaRPr lang="es-MX" sz="1900" kern="1200" dirty="0"/>
            </a:p>
          </p:txBody>
        </p:sp>
      </p:grpSp>
      <p:sp>
        <p:nvSpPr>
          <p:cNvPr id="14"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55</a:t>
            </a:r>
          </a:p>
        </p:txBody>
      </p:sp>
    </p:spTree>
    <p:extLst>
      <p:ext uri="{BB962C8B-B14F-4D97-AF65-F5344CB8AC3E}">
        <p14:creationId xmlns:p14="http://schemas.microsoft.com/office/powerpoint/2010/main" val="31669246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19672" y="736263"/>
            <a:ext cx="5904656" cy="74852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pt-BR" sz="3200" b="1" dirty="0" smtClean="0">
                <a:solidFill>
                  <a:schemeClr val="bg1">
                    <a:lumMod val="50000"/>
                  </a:schemeClr>
                </a:solidFill>
                <a:latin typeface="Arial" panose="020B0604020202020204" pitchFamily="34" charset="0"/>
                <a:cs typeface="Arial" panose="020B0604020202020204" pitchFamily="34" charset="0"/>
              </a:rPr>
              <a:t>El valor y </a:t>
            </a:r>
            <a:r>
              <a:rPr lang="pt-BR" sz="3200" b="1" dirty="0" err="1" smtClean="0">
                <a:solidFill>
                  <a:schemeClr val="bg1">
                    <a:lumMod val="50000"/>
                  </a:schemeClr>
                </a:solidFill>
                <a:latin typeface="Arial" panose="020B0604020202020204" pitchFamily="34" charset="0"/>
                <a:cs typeface="Arial" panose="020B0604020202020204" pitchFamily="34" charset="0"/>
              </a:rPr>
              <a:t>beneficios</a:t>
            </a:r>
            <a:r>
              <a:rPr lang="pt-BR" sz="3200" b="1" dirty="0" smtClean="0">
                <a:solidFill>
                  <a:schemeClr val="bg1">
                    <a:lumMod val="50000"/>
                  </a:schemeClr>
                </a:solidFill>
                <a:latin typeface="Arial" panose="020B0604020202020204" pitchFamily="34" charset="0"/>
                <a:cs typeface="Arial" panose="020B0604020202020204" pitchFamily="34" charset="0"/>
              </a:rPr>
              <a:t> de IntoSAINT</a:t>
            </a:r>
            <a:endParaRPr lang="es-MX" sz="3200" dirty="0"/>
          </a:p>
        </p:txBody>
      </p:sp>
      <p:pic>
        <p:nvPicPr>
          <p:cNvPr id="4" name="Picture 4" descr="http://www.folinolearning.com.mx/wp-content/uploads/2013/04/image_CorporateLearning-369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8" y="2193424"/>
            <a:ext cx="5002698" cy="3389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3 CuadroTexto"/>
          <p:cNvSpPr txBox="1"/>
          <p:nvPr/>
        </p:nvSpPr>
        <p:spPr>
          <a:xfrm>
            <a:off x="4860032" y="1920245"/>
            <a:ext cx="3817774" cy="3662541"/>
          </a:xfrm>
          <a:prstGeom prst="rect">
            <a:avLst/>
          </a:prstGeom>
          <a:noFill/>
        </p:spPr>
        <p:txBody>
          <a:bodyPr wrap="square" rtlCol="0">
            <a:spAutoFit/>
          </a:bodyPr>
          <a:lstStyle/>
          <a:p>
            <a:pPr algn="r"/>
            <a:r>
              <a:rPr lang="es-MX" sz="4400" dirty="0" smtClean="0">
                <a:effectLst>
                  <a:outerShdw blurRad="38100" dist="38100" dir="2700000" algn="tl">
                    <a:srgbClr val="000000">
                      <a:alpha val="43137"/>
                    </a:srgbClr>
                  </a:outerShdw>
                </a:effectLst>
              </a:rPr>
              <a:t>Creación</a:t>
            </a:r>
            <a:r>
              <a:rPr lang="es-MX" sz="4400" dirty="0" smtClean="0"/>
              <a:t> y </a:t>
            </a:r>
            <a:r>
              <a:rPr lang="es-MX" sz="4800" dirty="0" smtClean="0">
                <a:effectLst>
                  <a:outerShdw blurRad="38100" dist="38100" dir="2700000" algn="tl">
                    <a:srgbClr val="000000">
                      <a:alpha val="43137"/>
                    </a:srgbClr>
                  </a:outerShdw>
                </a:effectLst>
              </a:rPr>
              <a:t>desarrollo de capacidades institucionales</a:t>
            </a:r>
            <a:r>
              <a:rPr lang="es-MX" sz="4400" dirty="0" smtClean="0"/>
              <a:t> en las EFS</a:t>
            </a:r>
            <a:endParaRPr lang="en-US" sz="4400" dirty="0"/>
          </a:p>
        </p:txBody>
      </p:sp>
      <p:sp>
        <p:nvSpPr>
          <p:cNvPr id="7"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56</a:t>
            </a:r>
          </a:p>
        </p:txBody>
      </p:sp>
    </p:spTree>
    <p:extLst>
      <p:ext uri="{BB962C8B-B14F-4D97-AF65-F5344CB8AC3E}">
        <p14:creationId xmlns:p14="http://schemas.microsoft.com/office/powerpoint/2010/main" val="3698749048"/>
      </p:ext>
    </p:extLst>
  </p:cSld>
  <p:clrMapOvr>
    <a:masterClrMapping/>
  </p:clrMapOvr>
  <p:transition spd="slow">
    <p:comb/>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8660" y="1700808"/>
            <a:ext cx="6046440" cy="2187674"/>
          </a:xfrm>
        </p:spPr>
        <p:txBody>
          <a:bodyPr>
            <a:normAutofit/>
          </a:bodyPr>
          <a:lstStyle/>
          <a:p>
            <a:r>
              <a:rPr lang="es-MX" sz="2800" dirty="0"/>
              <a:t>Perspectivas y avances de la Herramienta para la Autoevaluación de la Integridad en la OLACEFS</a:t>
            </a:r>
          </a:p>
        </p:txBody>
      </p:sp>
      <p:sp>
        <p:nvSpPr>
          <p:cNvPr id="3" name="2 Subtítulo"/>
          <p:cNvSpPr>
            <a:spLocks noGrp="1"/>
          </p:cNvSpPr>
          <p:nvPr>
            <p:ph type="subTitle" idx="1"/>
          </p:nvPr>
        </p:nvSpPr>
        <p:spPr>
          <a:xfrm>
            <a:off x="1043608" y="4365104"/>
            <a:ext cx="4896544" cy="838944"/>
          </a:xfrm>
        </p:spPr>
        <p:txBody>
          <a:bodyPr>
            <a:noAutofit/>
          </a:bodyPr>
          <a:lstStyle/>
          <a:p>
            <a:r>
              <a:rPr lang="es-MX" sz="2000" dirty="0" smtClean="0"/>
              <a:t>Miércoles </a:t>
            </a:r>
            <a:r>
              <a:rPr lang="es-MX" sz="2000" dirty="0"/>
              <a:t>25 de noviembre de </a:t>
            </a:r>
            <a:r>
              <a:rPr lang="es-MX" sz="2000" dirty="0" smtClean="0"/>
              <a:t>2015</a:t>
            </a:r>
            <a:endParaRPr lang="es-MX" sz="2000" dirty="0"/>
          </a:p>
          <a:p>
            <a:r>
              <a:rPr lang="es-MX" sz="2000" dirty="0"/>
              <a:t>Santiago de Querétaro, Querétaro</a:t>
            </a:r>
          </a:p>
        </p:txBody>
      </p:sp>
    </p:spTree>
    <p:extLst>
      <p:ext uri="{BB962C8B-B14F-4D97-AF65-F5344CB8AC3E}">
        <p14:creationId xmlns:p14="http://schemas.microsoft.com/office/powerpoint/2010/main" val="37267375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Título"/>
          <p:cNvSpPr>
            <a:spLocks noGrp="1"/>
          </p:cNvSpPr>
          <p:nvPr>
            <p:ph type="title"/>
          </p:nvPr>
        </p:nvSpPr>
        <p:spPr>
          <a:xfrm>
            <a:off x="395536" y="548680"/>
            <a:ext cx="8229600" cy="1080120"/>
          </a:xfrm>
        </p:spPr>
        <p:txBody>
          <a:bodyPr/>
          <a:lstStyle/>
          <a:p>
            <a:r>
              <a:rPr lang="es-MX" b="1" dirty="0" smtClean="0">
                <a:solidFill>
                  <a:schemeClr val="bg1">
                    <a:lumMod val="50000"/>
                  </a:schemeClr>
                </a:solidFill>
              </a:rPr>
              <a:t>IntoSAINT en la OLACEFS</a:t>
            </a:r>
            <a:endParaRPr lang="es-MX" b="1" dirty="0">
              <a:solidFill>
                <a:schemeClr val="bg1">
                  <a:lumMod val="50000"/>
                </a:schemeClr>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54" y="1628800"/>
            <a:ext cx="3744416" cy="48108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3265883906"/>
              </p:ext>
            </p:extLst>
          </p:nvPr>
        </p:nvGraphicFramePr>
        <p:xfrm>
          <a:off x="4283968" y="1633516"/>
          <a:ext cx="4508650" cy="4254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2 Marcador de número de diapositiva"/>
          <p:cNvSpPr txBox="1">
            <a:spLocks/>
          </p:cNvSpPr>
          <p:nvPr/>
        </p:nvSpPr>
        <p:spPr bwMode="auto">
          <a:xfrm>
            <a:off x="7438672" y="6597352"/>
            <a:ext cx="1691680" cy="28803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s-MX"/>
            </a:defPPr>
            <a:lvl1pPr marL="0" algn="r" defTabSz="914400" rtl="0" eaLnBrk="1" latinLnBrk="0" hangingPunct="1">
              <a:defRPr sz="11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s-MX" sz="1600" b="1" dirty="0" smtClean="0">
                <a:solidFill>
                  <a:schemeClr val="bg1"/>
                </a:solidFill>
              </a:rPr>
              <a:t>OLACEFS | 6</a:t>
            </a:r>
          </a:p>
        </p:txBody>
      </p:sp>
    </p:spTree>
    <p:extLst>
      <p:ext uri="{BB962C8B-B14F-4D97-AF65-F5344CB8AC3E}">
        <p14:creationId xmlns:p14="http://schemas.microsoft.com/office/powerpoint/2010/main" val="6599184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rimer Curso Regional para la Formación de Moderadores de la Herramienta para la Autoevaluación de la Integridad en las EFS (IntoSA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3744416" cy="17841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8 Diagrama"/>
          <p:cNvGraphicFramePr/>
          <p:nvPr>
            <p:extLst>
              <p:ext uri="{D42A27DB-BD31-4B8C-83A1-F6EECF244321}">
                <p14:modId xmlns:p14="http://schemas.microsoft.com/office/powerpoint/2010/main" val="2100955632"/>
              </p:ext>
            </p:extLst>
          </p:nvPr>
        </p:nvGraphicFramePr>
        <p:xfrm>
          <a:off x="1979712" y="1412776"/>
          <a:ext cx="691276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6300192" y="2492896"/>
            <a:ext cx="2232248" cy="400110"/>
          </a:xfrm>
          <a:prstGeom prst="rect">
            <a:avLst/>
          </a:prstGeom>
          <a:noFill/>
        </p:spPr>
        <p:txBody>
          <a:bodyPr wrap="square" rtlCol="0">
            <a:spAutoFit/>
          </a:bodyPr>
          <a:lstStyle/>
          <a:p>
            <a:pPr algn="r"/>
            <a:r>
              <a:rPr lang="es-MX" sz="2000" b="1" i="1" dirty="0" smtClean="0"/>
              <a:t>Septiembre 2013</a:t>
            </a:r>
            <a:endParaRPr lang="en-US" b="1" i="1" dirty="0"/>
          </a:p>
        </p:txBody>
      </p:sp>
      <p:sp>
        <p:nvSpPr>
          <p:cNvPr id="8" name="2 Título"/>
          <p:cNvSpPr>
            <a:spLocks noGrp="1"/>
          </p:cNvSpPr>
          <p:nvPr>
            <p:ph type="title"/>
          </p:nvPr>
        </p:nvSpPr>
        <p:spPr>
          <a:xfrm>
            <a:off x="395536" y="548680"/>
            <a:ext cx="8229600" cy="1080120"/>
          </a:xfrm>
        </p:spPr>
        <p:txBody>
          <a:bodyPr/>
          <a:lstStyle/>
          <a:p>
            <a:r>
              <a:rPr lang="es-MX" b="1" dirty="0" smtClean="0">
                <a:solidFill>
                  <a:schemeClr val="bg1">
                    <a:lumMod val="50000"/>
                  </a:schemeClr>
                </a:solidFill>
              </a:rPr>
              <a:t>IntoSAINT en la OLACEFS</a:t>
            </a:r>
            <a:endParaRPr lang="es-MX" b="1" dirty="0">
              <a:solidFill>
                <a:schemeClr val="bg1">
                  <a:lumMod val="50000"/>
                </a:schemeClr>
              </a:solidFill>
            </a:endParaRPr>
          </a:p>
        </p:txBody>
      </p:sp>
      <p:sp>
        <p:nvSpPr>
          <p:cNvPr id="10"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7</a:t>
            </a:r>
          </a:p>
        </p:txBody>
      </p:sp>
    </p:spTree>
    <p:extLst>
      <p:ext uri="{BB962C8B-B14F-4D97-AF65-F5344CB8AC3E}">
        <p14:creationId xmlns:p14="http://schemas.microsoft.com/office/powerpoint/2010/main" val="40660570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número de diapositiva"/>
          <p:cNvSpPr>
            <a:spLocks noGrp="1"/>
          </p:cNvSpPr>
          <p:nvPr>
            <p:ph type="sldNum" sz="quarter" idx="12"/>
          </p:nvPr>
        </p:nvSpPr>
        <p:spPr bwMode="auto">
          <a:xfrm>
            <a:off x="6830888" y="6237312"/>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t>OLACEFS </a:t>
            </a:r>
            <a:r>
              <a:rPr lang="es-MX" sz="1600" b="1" dirty="0" smtClean="0"/>
              <a:t>| </a:t>
            </a:r>
            <a:fld id="{555751ED-0689-45F0-AF0E-48326EBEE3F7}" type="slidenum">
              <a:rPr lang="es-MX" sz="1600" b="1" dirty="0" smtClean="0"/>
              <a:pPr fontAlgn="base">
                <a:spcBef>
                  <a:spcPct val="0"/>
                </a:spcBef>
                <a:spcAft>
                  <a:spcPct val="0"/>
                </a:spcAft>
                <a:defRPr/>
              </a:pPr>
              <a:t>8</a:t>
            </a:fld>
            <a:endParaRPr lang="es-MX" sz="1600" b="1" dirty="0" smtClean="0"/>
          </a:p>
        </p:txBody>
      </p:sp>
      <p:sp>
        <p:nvSpPr>
          <p:cNvPr id="8" name="2 Título"/>
          <p:cNvSpPr>
            <a:spLocks noGrp="1"/>
          </p:cNvSpPr>
          <p:nvPr>
            <p:ph type="title"/>
          </p:nvPr>
        </p:nvSpPr>
        <p:spPr>
          <a:xfrm>
            <a:off x="395536" y="548680"/>
            <a:ext cx="8229600" cy="1080120"/>
          </a:xfrm>
        </p:spPr>
        <p:txBody>
          <a:bodyPr/>
          <a:lstStyle/>
          <a:p>
            <a:r>
              <a:rPr lang="es-MX" b="1" dirty="0" smtClean="0">
                <a:solidFill>
                  <a:schemeClr val="bg1">
                    <a:lumMod val="50000"/>
                  </a:schemeClr>
                </a:solidFill>
              </a:rPr>
              <a:t>IntoSAINT en la OLACEFS (2015)</a:t>
            </a:r>
            <a:endParaRPr lang="es-MX" b="1" dirty="0">
              <a:solidFill>
                <a:schemeClr val="bg1">
                  <a:lumMod val="50000"/>
                </a:schemeClr>
              </a:solidFill>
            </a:endParaRPr>
          </a:p>
        </p:txBody>
      </p:sp>
      <p:pic>
        <p:nvPicPr>
          <p:cNvPr id="2" name="Imagen 1"/>
          <p:cNvPicPr>
            <a:picLocks noChangeAspect="1"/>
          </p:cNvPicPr>
          <p:nvPr/>
        </p:nvPicPr>
        <p:blipFill rotWithShape="1">
          <a:blip r:embed="rId2"/>
          <a:srcRect t="8607"/>
          <a:stretch/>
        </p:blipFill>
        <p:spPr>
          <a:xfrm>
            <a:off x="247752" y="1572368"/>
            <a:ext cx="8716736" cy="4939216"/>
          </a:xfrm>
          <a:prstGeom prst="rect">
            <a:avLst/>
          </a:prstGeom>
        </p:spPr>
      </p:pic>
      <p:pic>
        <p:nvPicPr>
          <p:cNvPr id="3" name="Imagen 2"/>
          <p:cNvPicPr>
            <a:picLocks noChangeAspect="1"/>
          </p:cNvPicPr>
          <p:nvPr/>
        </p:nvPicPr>
        <p:blipFill>
          <a:blip r:embed="rId3"/>
          <a:stretch>
            <a:fillRect/>
          </a:stretch>
        </p:blipFill>
        <p:spPr>
          <a:xfrm>
            <a:off x="3347864" y="1350977"/>
            <a:ext cx="2530524" cy="495300"/>
          </a:xfrm>
          <a:prstGeom prst="rect">
            <a:avLst/>
          </a:prstGeom>
        </p:spPr>
      </p:pic>
      <p:sp>
        <p:nvSpPr>
          <p:cNvPr id="6" name="2 Marcador de número de diapositiva"/>
          <p:cNvSpPr txBox="1">
            <a:spLocks/>
          </p:cNvSpPr>
          <p:nvPr/>
        </p:nvSpPr>
        <p:spPr bwMode="auto">
          <a:xfrm>
            <a:off x="7438672" y="6597352"/>
            <a:ext cx="1691680" cy="28803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s-MX"/>
            </a:defPPr>
            <a:lvl1pPr marL="0" algn="r" defTabSz="914400" rtl="0" eaLnBrk="1" latinLnBrk="0" hangingPunct="1">
              <a:defRPr sz="11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s-MX" sz="1600" b="1" dirty="0" smtClean="0">
                <a:solidFill>
                  <a:schemeClr val="bg1"/>
                </a:solidFill>
              </a:rPr>
              <a:t>OLACEFS | 8</a:t>
            </a:r>
          </a:p>
        </p:txBody>
      </p:sp>
    </p:spTree>
    <p:extLst>
      <p:ext uri="{BB962C8B-B14F-4D97-AF65-F5344CB8AC3E}">
        <p14:creationId xmlns:p14="http://schemas.microsoft.com/office/powerpoint/2010/main" val="604529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Título"/>
          <p:cNvSpPr>
            <a:spLocks noGrp="1"/>
          </p:cNvSpPr>
          <p:nvPr>
            <p:ph type="title"/>
          </p:nvPr>
        </p:nvSpPr>
        <p:spPr>
          <a:xfrm>
            <a:off x="395536" y="548680"/>
            <a:ext cx="8229600" cy="1080120"/>
          </a:xfrm>
        </p:spPr>
        <p:txBody>
          <a:bodyPr/>
          <a:lstStyle/>
          <a:p>
            <a:r>
              <a:rPr lang="es-MX" b="1" dirty="0" smtClean="0">
                <a:solidFill>
                  <a:schemeClr val="bg1">
                    <a:lumMod val="50000"/>
                  </a:schemeClr>
                </a:solidFill>
              </a:rPr>
              <a:t>Financiamiento de Talleres IntoSAINT</a:t>
            </a:r>
            <a:endParaRPr lang="es-MX" b="1" dirty="0">
              <a:solidFill>
                <a:schemeClr val="bg1">
                  <a:lumMod val="50000"/>
                </a:schemeClr>
              </a:solidFill>
            </a:endParaRPr>
          </a:p>
        </p:txBody>
      </p:sp>
      <p:pic>
        <p:nvPicPr>
          <p:cNvPr id="4" name="Imagen 3"/>
          <p:cNvPicPr>
            <a:picLocks noChangeAspect="1"/>
          </p:cNvPicPr>
          <p:nvPr/>
        </p:nvPicPr>
        <p:blipFill rotWithShape="1">
          <a:blip r:embed="rId2"/>
          <a:srcRect t="1486"/>
          <a:stretch/>
        </p:blipFill>
        <p:spPr>
          <a:xfrm>
            <a:off x="705309" y="1484784"/>
            <a:ext cx="7610053" cy="4775705"/>
          </a:xfrm>
          <a:prstGeom prst="rect">
            <a:avLst/>
          </a:prstGeom>
        </p:spPr>
      </p:pic>
      <p:sp>
        <p:nvSpPr>
          <p:cNvPr id="5" name="2 Marcador de número de diapositiva"/>
          <p:cNvSpPr>
            <a:spLocks noGrp="1"/>
          </p:cNvSpPr>
          <p:nvPr>
            <p:ph type="sldNum" sz="quarter" idx="12"/>
          </p:nvPr>
        </p:nvSpPr>
        <p:spPr bwMode="auto">
          <a:xfrm>
            <a:off x="7438672" y="6597352"/>
            <a:ext cx="1691680" cy="28803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sz="1600" b="1" dirty="0">
                <a:solidFill>
                  <a:schemeClr val="bg1"/>
                </a:solidFill>
              </a:rPr>
              <a:t>OLACEFS </a:t>
            </a:r>
            <a:r>
              <a:rPr lang="es-MX" sz="1600" b="1" dirty="0" smtClean="0">
                <a:solidFill>
                  <a:schemeClr val="bg1"/>
                </a:solidFill>
              </a:rPr>
              <a:t>| 9</a:t>
            </a:r>
          </a:p>
        </p:txBody>
      </p:sp>
    </p:spTree>
    <p:extLst>
      <p:ext uri="{BB962C8B-B14F-4D97-AF65-F5344CB8AC3E}">
        <p14:creationId xmlns:p14="http://schemas.microsoft.com/office/powerpoint/2010/main" val="9484242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2834</Words>
  <Application>Microsoft Office PowerPoint</Application>
  <PresentationFormat>Presentación en pantalla (4:3)</PresentationFormat>
  <Paragraphs>406</Paragraphs>
  <Slides>57</Slides>
  <Notes>31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57</vt:i4>
      </vt:variant>
    </vt:vector>
  </HeadingPairs>
  <TitlesOfParts>
    <vt:vector size="64" baseType="lpstr">
      <vt:lpstr>Arial</vt:lpstr>
      <vt:lpstr>Calibri</vt:lpstr>
      <vt:lpstr>Cambria</vt:lpstr>
      <vt:lpstr>Helvetica</vt:lpstr>
      <vt:lpstr>Wingdings</vt:lpstr>
      <vt:lpstr>Tema de Office</vt:lpstr>
      <vt:lpstr>Planilha</vt:lpstr>
      <vt:lpstr>Perspectivas y avances de la Herramienta para la Autoevaluación de la Integridad en la OLACEFS</vt:lpstr>
      <vt:lpstr>Ponentes</vt:lpstr>
      <vt:lpstr>La integridad en el sector público</vt:lpstr>
      <vt:lpstr>La integridad en el sector público</vt:lpstr>
      <vt:lpstr>IntoSAINT en la OLACEFS</vt:lpstr>
      <vt:lpstr>IntoSAINT en la OLACEFS</vt:lpstr>
      <vt:lpstr>IntoSAINT en la OLACEFS</vt:lpstr>
      <vt:lpstr>IntoSAINT en la OLACEFS (2015)</vt:lpstr>
      <vt:lpstr>Financiamiento de Talleres IntoSAINT</vt:lpstr>
      <vt:lpstr>Valor agregado de IntoSAINT</vt:lpstr>
      <vt:lpstr>The global implementation strategy of IntoSAINT</vt:lpstr>
      <vt:lpstr>Presentación de PowerPoint</vt:lpstr>
      <vt:lpstr>Presentación de PowerPoint</vt:lpstr>
      <vt:lpstr>INTOSAI tool </vt:lpstr>
      <vt:lpstr>Presentación de PowerPoint</vt:lpstr>
      <vt:lpstr>Presentación de PowerPoint</vt:lpstr>
      <vt:lpstr>Presentación de PowerPoint</vt:lpstr>
      <vt:lpstr>Thank you for your kind attention!  Webpage: www.courtofaudit.nl/intosaint Mail: IntoSAINT @rekenkamer.nl Mail: M.Janson@ rekenkamer.nl</vt:lpstr>
      <vt:lpstr>La implementación de IntoSAINT en la EFS nacional. El caso de Costa Rica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IntoSAINT no Brasil  Novas Práticas, Indicadores de Ambiente Ético e Expectativas</vt:lpstr>
      <vt:lpstr>Histórico da IntoSAINT</vt:lpstr>
      <vt:lpstr>Foto ilustrativa</vt:lpstr>
      <vt:lpstr>Experiência do TCU na aplicação da ferramenta IntoSAINT </vt:lpstr>
      <vt:lpstr>Novas práticas</vt:lpstr>
      <vt:lpstr>Indicadores do ambiente ético  </vt:lpstr>
      <vt:lpstr>Produção de conhecimento técnico</vt:lpstr>
      <vt:lpstr> Expectativas para 2016</vt:lpstr>
      <vt:lpstr>Agradecimentos e contatos</vt:lpstr>
      <vt:lpstr>Autoevaluación de integridad en instituciones del sector público chileno</vt:lpstr>
      <vt:lpstr>Ideas generales</vt:lpstr>
      <vt:lpstr>Contexto</vt:lpstr>
      <vt:lpstr>Fases</vt:lpstr>
      <vt:lpstr>Conceptos orientadores</vt:lpstr>
      <vt:lpstr>Detalles implementación</vt:lpstr>
      <vt:lpstr>Presentación de PowerPoint</vt:lpstr>
      <vt:lpstr>Presentación de PowerPoint</vt:lpstr>
      <vt:lpstr>Presentación de PowerPoint</vt:lpstr>
      <vt:lpstr>Presentación de PowerPoint</vt:lpstr>
      <vt:lpstr>Presentación de PowerPoint</vt:lpstr>
      <vt:lpstr>Presentación de PowerPoint</vt:lpstr>
      <vt:lpstr>Perspectivas y avances de la Herramienta para la Autoevaluación de la Integridad en la OLACEFS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Perspectivas y avances de la Herramienta para la Autoevaluación de la Integridad en la OLACEFS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amondragon</dc:creator>
  <cp:lastModifiedBy>Francisco Tomas Parral Pineda</cp:lastModifiedBy>
  <cp:revision>76</cp:revision>
  <dcterms:created xsi:type="dcterms:W3CDTF">2011-08-16T22:47:02Z</dcterms:created>
  <dcterms:modified xsi:type="dcterms:W3CDTF">2015-11-25T17:37:39Z</dcterms:modified>
</cp:coreProperties>
</file>